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75" r:id="rId4"/>
    <p:sldId id="286" r:id="rId5"/>
    <p:sldId id="282" r:id="rId6"/>
    <p:sldId id="276" r:id="rId7"/>
    <p:sldId id="265" r:id="rId8"/>
    <p:sldId id="283" r:id="rId9"/>
    <p:sldId id="287" r:id="rId10"/>
    <p:sldId id="268" r:id="rId11"/>
    <p:sldId id="269" r:id="rId12"/>
    <p:sldId id="281" r:id="rId13"/>
    <p:sldId id="285" r:id="rId14"/>
    <p:sldId id="272" r:id="rId15"/>
    <p:sldId id="271" r:id="rId16"/>
    <p:sldId id="25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D3B"/>
    <a:srgbClr val="FF9933"/>
    <a:srgbClr val="FFF3E5"/>
    <a:srgbClr val="5A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9" autoAdjust="0"/>
    <p:restoredTop sz="96327"/>
  </p:normalViewPr>
  <p:slideViewPr>
    <p:cSldViewPr snapToGrid="0">
      <p:cViewPr>
        <p:scale>
          <a:sx n="100" d="100"/>
          <a:sy n="100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Downloads</c:v>
                </c:pt>
              </c:strCache>
            </c:strRef>
          </c:tx>
          <c:spPr>
            <a:solidFill>
              <a:srgbClr val="FF9933"/>
            </a:solidFill>
          </c:spPr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C2-4D6C-886B-A414B2D792FF}"/>
              </c:ext>
            </c:extLst>
          </c:dPt>
          <c:dPt>
            <c:idx val="1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2-4D6C-886B-A414B2D792FF}"/>
              </c:ext>
            </c:extLst>
          </c:dPt>
          <c:dLbls>
            <c:dLbl>
              <c:idx val="0"/>
              <c:layout>
                <c:manualLayout>
                  <c:x val="-0.14018952298406234"/>
                  <c:y val="-0.20989660948582065"/>
                </c:manualLayout>
              </c:layout>
              <c:tx>
                <c:rich>
                  <a:bodyPr/>
                  <a:lstStyle/>
                  <a:p>
                    <a:fld id="{64789857-4E50-4E4B-BECD-4B3E016816BC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C2-4D6C-886B-A414B2D792FF}"/>
                </c:ext>
              </c:extLst>
            </c:dLbl>
            <c:dLbl>
              <c:idx val="1"/>
              <c:layout>
                <c:manualLayout>
                  <c:x val="0.10623313599711237"/>
                  <c:y val="0.19210964548622389"/>
                </c:manualLayout>
              </c:layout>
              <c:tx>
                <c:rich>
                  <a:bodyPr/>
                  <a:lstStyle/>
                  <a:p>
                    <a:fld id="{C2CA7BC9-6569-4DC5-A73F-C531B2BF6BE6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C2-4D6C-886B-A414B2D79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1888</c:v>
                </c:pt>
                <c:pt idx="1">
                  <c:v>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2-4D6C-886B-A414B2D792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F4A7-CC8E-277D-7B43-9BFCB121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FBE63-5EB0-FBDC-38B8-658775CE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47069-ACC5-2818-234A-809A3DF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B711E-29DF-B131-F5C2-EFB9ADA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3526D-39AA-E29D-FD67-7EE59D0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F0A1-D1F1-7D3D-1E65-BC18B1E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C62E9-D61C-1381-E23C-973D508F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1372F-24B6-C30A-F6EF-1123F4C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BEB3B-B8F1-1A5F-DD8C-6D579383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23E69-4CF6-3059-A856-38B4347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2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5C7C4-0D21-1928-F1A4-A47523CC9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915A9-80E2-1C7E-57D6-D84345B9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88D19-9602-1F9A-CC85-E787B2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E7FF4-6776-83D6-0DA0-7E50D68F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7F6F-B3D9-4636-F7B2-8B5D10A6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B63D-851B-D23F-6EA1-528376D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4D53-0341-894E-5265-AEE2EE7E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13983-A34B-8C12-2CCA-19F77B0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AD9782-4C8C-60CD-6589-87AB6D7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5C34-C7AF-699E-5964-381C8D4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63F8-7B91-137A-0D20-842FD6E2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75A43-BC21-8AE8-87CE-3F73096E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BD1E1-A8AF-70A9-87E2-99F06B4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5A45F-F006-98A1-2B7A-F19C650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B8D9-F836-F87F-6C3B-E9B6EC5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6C58-EB18-6DAF-3FA2-5BE63CB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8758-4DB9-76BA-9BC3-83FCB9E7B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266CE-830A-F277-D95E-6125FB48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28941-20EF-9634-659D-DFC37F2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5F24-7AE8-8CFA-1542-ECAE8B5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6FFA-E0D1-648C-108E-9BF89B9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6933-E4D9-947D-E32C-14D88A9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5435F-A0C2-680B-B87A-9C2A6A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85F94-FC87-64D5-FEEB-B6362034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2D94C-DD4D-F818-DA0D-EAE05CEA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CA3AB-AC55-E3DD-2117-89467037D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BBEE2-C342-DC36-26E5-A0486249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A1AA7-764F-CC6D-70EA-64E721F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AEDBB-1B9F-F661-5EAB-FC86F38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C4223-D15C-3828-143A-10A0024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2B201-8A88-9A03-A217-7D5688C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C5870-1CA5-6A2F-3007-17604F0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D3910F-8856-2E9A-002B-EED320B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A86AB-83BC-0D8D-8D43-0080607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7FF0-9664-4B92-7232-6BF16E3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800BA-4385-4A72-01C6-1078EAD5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A1CF-922B-4DDA-6F95-9CB9703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3BA6C-7DC8-5FC3-65CD-1A62EB37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B399B-4D50-1963-3249-3D894495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59E918-624B-C116-5AFC-F2CD2C2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B5721-F2F7-47AD-3DAB-4F7E6BC8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809D-0783-CD11-ADD9-3D9E64CF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99856-599A-0FC0-2FFB-807B181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8F279-4073-EEC0-75AE-C7552323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73E90-4D7E-4A8F-FFD4-38BD4BE7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34DA2-79D2-E5C3-BAD1-786A368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659A5-AEFC-9065-B706-4CED865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F6A05-4ACC-0F8E-D654-57E87B2E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38FC0-23D9-779A-ED01-251156A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C436A-B5A3-7663-8237-40516347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2AA-1680-1909-9025-55005280C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9D3-CD5D-384E-BF03-5BFDD5B63C65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97A7D-5B1A-425C-4FC4-4E3FB632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89DFB-1A56-BE05-F7E7-64784CD6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B50BD2-0082-C342-91B9-966657CFA8AA}"/>
              </a:ext>
            </a:extLst>
          </p:cNvPr>
          <p:cNvSpPr/>
          <p:nvPr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90E2-5DB9-3740-9B4A-6C184016AEF9}"/>
              </a:ext>
            </a:extLst>
          </p:cNvPr>
          <p:cNvSpPr/>
          <p:nvPr/>
        </p:nvSpPr>
        <p:spPr>
          <a:xfrm>
            <a:off x="3048000" y="299845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ADO </a:t>
            </a:r>
            <a:r>
              <a:rPr lang="es-ES" sz="3600" b="1" dirty="0" err="1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OncoTobee</a:t>
            </a:r>
            <a:br>
              <a:rPr lang="es-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18. August 2023 – 01. April 2025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2489DF-F32E-B57E-C69D-F36402FD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6712" y="2086441"/>
            <a:ext cx="3838575" cy="866775"/>
          </a:xfrm>
        </p:spPr>
      </p:pic>
    </p:spTree>
    <p:extLst>
      <p:ext uri="{BB962C8B-B14F-4D97-AF65-F5344CB8AC3E}">
        <p14:creationId xmlns:p14="http://schemas.microsoft.com/office/powerpoint/2010/main" val="6123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245668" y="480366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Verteilung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Tageszeiten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2FE335-B83C-3C58-D958-6516C819C88A}"/>
              </a:ext>
            </a:extLst>
          </p:cNvPr>
          <p:cNvSpPr txBox="1"/>
          <p:nvPr/>
        </p:nvSpPr>
        <p:spPr>
          <a:xfrm>
            <a:off x="270915" y="493941"/>
            <a:ext cx="547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Verweildauer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61E8B-8851-A20E-2DFD-C9744380A39C}"/>
              </a:ext>
            </a:extLst>
          </p:cNvPr>
          <p:cNvSpPr txBox="1"/>
          <p:nvPr/>
        </p:nvSpPr>
        <p:spPr>
          <a:xfrm>
            <a:off x="327080" y="3121204"/>
            <a:ext cx="911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de-DE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Seitenaufrufe / Durchschnitt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DA9699-5E8C-7A29-81D0-8454DE68C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262DFE-5D74-0F34-C847-359AF9A5A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3" y="936346"/>
            <a:ext cx="6001888" cy="15142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787F8E-B39C-82FD-6524-2398FFDDD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9" y="3481008"/>
            <a:ext cx="7817739" cy="24269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D1D5680-A0DB-3FE4-6C4A-3A3C28D0D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549" y="894051"/>
            <a:ext cx="4999848" cy="15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29.697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42s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6,6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196.086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BBC35F6-CC32-C86B-6906-9BD73B2F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C5D399-8E7D-0687-3BE7-277D443D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6" y="1016473"/>
            <a:ext cx="11790947" cy="25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47C0E-1E3E-ED74-F951-CAB94585D705}"/>
              </a:ext>
            </a:extLst>
          </p:cNvPr>
          <p:cNvSpPr txBox="1"/>
          <p:nvPr/>
        </p:nvSpPr>
        <p:spPr>
          <a:xfrm>
            <a:off x="1251284" y="1919445"/>
            <a:ext cx="10619873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4.4</a:t>
            </a: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158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einem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</a:t>
            </a:r>
            <a:endParaRPr lang="es-E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3F4F019-7298-B13D-D5DC-7881E9D8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328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DB90C57-D8A1-16E6-1517-3D80CEE1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6" name="Imagen 5" descr="Tabla&#10;&#10;El contenido generado por IA puede ser incorrecto.">
            <a:extLst>
              <a:ext uri="{FF2B5EF4-FFF2-40B4-BE49-F238E27FC236}">
                <a16:creationId xmlns:a16="http://schemas.microsoft.com/office/drawing/2014/main" id="{23960BA4-AD6A-F6A0-2F71-902D74DC4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121" y="0"/>
            <a:ext cx="6781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Einstiegslinks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2174702-6538-09F2-F87E-2877F4CDF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04393B82-2369-FDF5-549F-0316A89F8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46" y="1022549"/>
            <a:ext cx="9012858" cy="48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5" y="512739"/>
            <a:ext cx="11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externe Links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geöffnet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Outlinks</a:t>
            </a:r>
            <a:endParaRPr lang="es-ES" sz="2000" b="1" dirty="0">
              <a:highlight>
                <a:srgbClr val="FFFF00"/>
              </a:highlight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839976-7E1C-0C63-BCAD-D7CC4F721F64}"/>
              </a:ext>
            </a:extLst>
          </p:cNvPr>
          <p:cNvSpPr txBox="1"/>
          <p:nvPr/>
        </p:nvSpPr>
        <p:spPr>
          <a:xfrm>
            <a:off x="9800366" y="1038739"/>
            <a:ext cx="929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1D93679-1854-3CE6-4297-82A23EC9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8" name="Imagen 7" descr="Gráfico&#10;&#10;El contenido generado por IA puede ser incorrecto.">
            <a:extLst>
              <a:ext uri="{FF2B5EF4-FFF2-40B4-BE49-F238E27FC236}">
                <a16:creationId xmlns:a16="http://schemas.microsoft.com/office/drawing/2014/main" id="{CBCA6682-E586-B29C-6F96-F0515D4BB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712" y="1038739"/>
            <a:ext cx="7116899" cy="55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BCD2B66-E94E-D64C-8497-5C66543269A1}"/>
              </a:ext>
            </a:extLst>
          </p:cNvPr>
          <p:cNvSpPr txBox="1"/>
          <p:nvPr/>
        </p:nvSpPr>
        <p:spPr>
          <a:xfrm>
            <a:off x="611772" y="512739"/>
            <a:ext cx="65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-</a:t>
            </a:r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 Store / Google Play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030" name="Picture 6" descr="iOS: Historia, resumen de todas las versiones de iOS ya lanzadas, rumores y  fecha de salida del iOS 17 - CERTIDEAL">
            <a:extLst>
              <a:ext uri="{FF2B5EF4-FFF2-40B4-BE49-F238E27FC236}">
                <a16:creationId xmlns:a16="http://schemas.microsoft.com/office/drawing/2014/main" id="{D067CE51-EDAA-3FB5-BF80-07AB9F28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02" y="4353089"/>
            <a:ext cx="1218366" cy="4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Google Play Works">
            <a:extLst>
              <a:ext uri="{FF2B5EF4-FFF2-40B4-BE49-F238E27FC236}">
                <a16:creationId xmlns:a16="http://schemas.microsoft.com/office/drawing/2014/main" id="{27517705-E0DD-B4A3-F0D5-7AABBD85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25" y="5183835"/>
            <a:ext cx="1011475" cy="5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64657C-4F30-B492-FC49-4A9B36C11702}"/>
              </a:ext>
            </a:extLst>
          </p:cNvPr>
          <p:cNvSpPr txBox="1"/>
          <p:nvPr/>
        </p:nvSpPr>
        <p:spPr>
          <a:xfrm>
            <a:off x="10500668" y="4315172"/>
            <a:ext cx="2015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1.888</a:t>
            </a:r>
          </a:p>
          <a:p>
            <a:endParaRPr lang="es-ES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376</a:t>
            </a:r>
            <a:endParaRPr lang="en-GB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831173"/>
              </p:ext>
            </p:extLst>
          </p:nvPr>
        </p:nvGraphicFramePr>
        <p:xfrm>
          <a:off x="2759969" y="1521163"/>
          <a:ext cx="5738070" cy="40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6">
            <a:extLst>
              <a:ext uri="{FF2B5EF4-FFF2-40B4-BE49-F238E27FC236}">
                <a16:creationId xmlns:a16="http://schemas.microsoft.com/office/drawing/2014/main" id="{15983CA4-7974-3510-759B-FCBD46FD0CCB}"/>
              </a:ext>
            </a:extLst>
          </p:cNvPr>
          <p:cNvSpPr txBox="1"/>
          <p:nvPr/>
        </p:nvSpPr>
        <p:spPr>
          <a:xfrm>
            <a:off x="9432031" y="81874"/>
            <a:ext cx="2525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 </a:t>
            </a:r>
            <a:r>
              <a:rPr lang="en-GB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Versionen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b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 April 2025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iOS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2.0.8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2.0.9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1D8B7C6-3099-9A7B-BC4E-05C89A21A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3768D-C7C3-7E39-1933-5A561B295B34}"/>
              </a:ext>
            </a:extLst>
          </p:cNvPr>
          <p:cNvSpPr txBox="1"/>
          <p:nvPr/>
        </p:nvSpPr>
        <p:spPr>
          <a:xfrm>
            <a:off x="611772" y="512739"/>
            <a:ext cx="268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/ </a:t>
            </a:r>
          </a:p>
          <a:p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</a:t>
            </a:r>
            <a:b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 20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C3AA525-A417-D401-307D-ED283FD9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6" name="Imagen 5" descr="Gráfico&#10;&#10;El contenido generado por IA puede ser incorrecto.">
            <a:extLst>
              <a:ext uri="{FF2B5EF4-FFF2-40B4-BE49-F238E27FC236}">
                <a16:creationId xmlns:a16="http://schemas.microsoft.com/office/drawing/2014/main" id="{4BF202D8-82AF-C92C-C693-1FDC98872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742" y="0"/>
            <a:ext cx="6781231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FE1327-D676-43DC-871D-8F8544031AD5}"/>
              </a:ext>
            </a:extLst>
          </p:cNvPr>
          <p:cNvSpPr txBox="1"/>
          <p:nvPr/>
        </p:nvSpPr>
        <p:spPr>
          <a:xfrm>
            <a:off x="10151238" y="125532"/>
            <a:ext cx="111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866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CFE139D-50DE-5001-A0BB-D311F369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3" y="825062"/>
            <a:ext cx="12002767" cy="25617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4.260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16.025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 min 53s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766A45D-E6D0-D0E2-3C53-C93D6E155317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35.111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159.773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40s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C13239B-EEFD-559B-0F1A-482BD87C5A6C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29.884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143.748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6s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DD5553C-C3E9-5390-E827-E76D85384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F4779F4-E508-F4DB-2B4C-9DEA7F7E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5D4E94-641D-8B83-B592-E94E8997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41" y="1780197"/>
            <a:ext cx="5162140" cy="34525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07B072-1966-BF2D-6471-C49FBC30A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709" y="1780197"/>
            <a:ext cx="5655384" cy="3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BC59043-D18D-C3FC-C94E-34F2BBB5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CBC3F3-DBE4-9B49-77E1-7C150F773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8" y="1799997"/>
            <a:ext cx="5295126" cy="33350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7EBA37-74F7-1A51-FA3B-869C78C1D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35" y="1799997"/>
            <a:ext cx="5361703" cy="33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9805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1715590-1B1C-71A7-4496-5A7171F67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BB3556-628A-EC4B-B562-58F5AAA3D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30" y="1832721"/>
            <a:ext cx="5265590" cy="32431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95EB3F-2D99-F5A6-46B6-7597D2B42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709" y="1832721"/>
            <a:ext cx="5513561" cy="32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42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entsprechenden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Browsers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3F97358-0039-3F0A-7733-1D7B622F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7CA1EA-A00E-1870-75E4-FBC38FC68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53" y="1285889"/>
            <a:ext cx="7257615" cy="42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, Gráfico en cascada&#10;&#10;El contenido generado por IA puede ser incorrecto.">
            <a:extLst>
              <a:ext uri="{FF2B5EF4-FFF2-40B4-BE49-F238E27FC236}">
                <a16:creationId xmlns:a16="http://schemas.microsoft.com/office/drawing/2014/main" id="{03DFBC69-5442-C903-73D1-D1F232689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19" y="912848"/>
            <a:ext cx="9419440" cy="50829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608707-0586-3604-CBC3-ECCB86BA4689}"/>
              </a:ext>
            </a:extLst>
          </p:cNvPr>
          <p:cNvSpPr txBox="1"/>
          <p:nvPr/>
        </p:nvSpPr>
        <p:spPr>
          <a:xfrm>
            <a:off x="10239098" y="1116132"/>
            <a:ext cx="11173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4.867</a:t>
            </a: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4929346-F3F7-1A6C-E89A-48B4C3AA6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258BB69-6642-1E1B-811E-C9C372F8E8CB}"/>
              </a:ext>
            </a:extLst>
          </p:cNvPr>
          <p:cNvSpPr txBox="1"/>
          <p:nvPr/>
        </p:nvSpPr>
        <p:spPr>
          <a:xfrm>
            <a:off x="10212077" y="1550993"/>
            <a:ext cx="1117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340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DD07F1-6A17-0C66-3241-91752349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181100"/>
            <a:ext cx="10096500" cy="44958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C4B618A-F8D8-0225-4D87-84F445B3F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4" name="Imagen 3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54D58112-0C1F-55BA-6479-064C1629F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1181100"/>
            <a:ext cx="10096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24FE6B3-F845-B086-E8D7-79EFBCFC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3" y="5995792"/>
            <a:ext cx="2716627" cy="613432"/>
          </a:xfrm>
          <a:prstGeom prst="rect">
            <a:avLst/>
          </a:prstGeom>
        </p:spPr>
      </p:pic>
      <p:pic>
        <p:nvPicPr>
          <p:cNvPr id="6" name="Imagen 5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B0F639C6-57A8-673E-24F2-555F132D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42" y="1181100"/>
            <a:ext cx="10096500" cy="4495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5E0736-8851-D12F-C24C-3F082358BB42}"/>
              </a:ext>
            </a:extLst>
          </p:cNvPr>
          <p:cNvSpPr txBox="1"/>
          <p:nvPr/>
        </p:nvSpPr>
        <p:spPr>
          <a:xfrm>
            <a:off x="10722639" y="1396199"/>
            <a:ext cx="11173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,966</a:t>
            </a: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</Words>
  <Application>Microsoft Office PowerPoint</Application>
  <PresentationFormat>Panorámica</PresentationFormat>
  <Paragraphs>60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Open Sans Light</vt:lpstr>
      <vt:lpstr>Open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Vahid Djamei</dc:creator>
  <cp:lastModifiedBy>Angela Künzler</cp:lastModifiedBy>
  <cp:revision>290</cp:revision>
  <dcterms:created xsi:type="dcterms:W3CDTF">2023-01-09T10:36:16Z</dcterms:created>
  <dcterms:modified xsi:type="dcterms:W3CDTF">2025-04-01T10:00:52Z</dcterms:modified>
</cp:coreProperties>
</file>