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67" r:id="rId3"/>
    <p:sldId id="275" r:id="rId4"/>
    <p:sldId id="286" r:id="rId5"/>
    <p:sldId id="282" r:id="rId6"/>
    <p:sldId id="276" r:id="rId7"/>
    <p:sldId id="265" r:id="rId8"/>
    <p:sldId id="283" r:id="rId9"/>
    <p:sldId id="287" r:id="rId10"/>
    <p:sldId id="268" r:id="rId11"/>
    <p:sldId id="269" r:id="rId12"/>
    <p:sldId id="281" r:id="rId13"/>
    <p:sldId id="285" r:id="rId14"/>
    <p:sldId id="272" r:id="rId15"/>
    <p:sldId id="271" r:id="rId16"/>
    <p:sldId id="258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D3B"/>
    <a:srgbClr val="FF9933"/>
    <a:srgbClr val="FFF3E5"/>
    <a:srgbClr val="5A1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19" autoAdjust="0"/>
    <p:restoredTop sz="96327"/>
  </p:normalViewPr>
  <p:slideViewPr>
    <p:cSldViewPr snapToGrid="0">
      <p:cViewPr varScale="1">
        <p:scale>
          <a:sx n="111" d="100"/>
          <a:sy n="111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B1A-4ACE-913C-F4C32B72BA4B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B1A-4ACE-913C-F4C32B72BA4B}"/>
              </c:ext>
            </c:extLst>
          </c:dPt>
          <c:dPt>
            <c:idx val="2"/>
            <c:bubble3D val="0"/>
            <c:spPr>
              <a:solidFill>
                <a:srgbClr val="5C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1A-4ACE-913C-F4C32B72BA4B}"/>
              </c:ext>
            </c:extLst>
          </c:dPt>
          <c:dPt>
            <c:idx val="3"/>
            <c:bubble3D val="0"/>
            <c:spPr>
              <a:solidFill>
                <a:srgbClr val="8B0D9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1A-4ACE-913C-F4C32B72BA4B}"/>
              </c:ext>
            </c:extLst>
          </c:dPt>
          <c:dLbls>
            <c:dLbl>
              <c:idx val="0"/>
              <c:layout>
                <c:manualLayout>
                  <c:x val="0.10490688525937134"/>
                  <c:y val="-5.21616990041480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7B1A-4ACE-913C-F4C32B72BA4B}"/>
                </c:ext>
              </c:extLst>
            </c:dLbl>
            <c:dLbl>
              <c:idx val="1"/>
              <c:layout>
                <c:manualLayout>
                  <c:x val="-0.12215466954767096"/>
                  <c:y val="0.1537037274406926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1A-4ACE-913C-F4C32B72BA4B}"/>
                </c:ext>
              </c:extLst>
            </c:dLbl>
            <c:dLbl>
              <c:idx val="2"/>
              <c:layout>
                <c:manualLayout>
                  <c:x val="-0.15108074809961666"/>
                  <c:y val="2.33323750371786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B1A-4ACE-913C-F4C32B72BA4B}"/>
                </c:ext>
              </c:extLst>
            </c:dLbl>
            <c:dLbl>
              <c:idx val="3"/>
              <c:layout>
                <c:manualLayout>
                  <c:x val="0.12255434770732447"/>
                  <c:y val="2.32554671929186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12033961935955"/>
                      <c:h val="0.153050844297046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B1A-4ACE-913C-F4C32B72BA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Smartphone</c:v>
                </c:pt>
                <c:pt idx="1">
                  <c:v>Desktop</c:v>
                </c:pt>
                <c:pt idx="2">
                  <c:v>Unknown</c:v>
                </c:pt>
                <c:pt idx="3">
                  <c:v>Tablet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43198</c:v>
                </c:pt>
                <c:pt idx="1">
                  <c:v>4171</c:v>
                </c:pt>
                <c:pt idx="2">
                  <c:v>1378</c:v>
                </c:pt>
                <c:pt idx="3">
                  <c:v>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1A-4ACE-913C-F4C32B72BA4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Downloads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4C2-4D6C-886B-A414B2D792FF}"/>
              </c:ext>
            </c:extLst>
          </c:dPt>
          <c:dPt>
            <c:idx val="1"/>
            <c:bubble3D val="0"/>
            <c:spPr>
              <a:solidFill>
                <a:srgbClr val="5A1BE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C2-4D6C-886B-A414B2D792FF}"/>
              </c:ext>
            </c:extLst>
          </c:dPt>
          <c:dLbls>
            <c:dLbl>
              <c:idx val="0"/>
              <c:layout>
                <c:manualLayout>
                  <c:x val="-0.14018952298406234"/>
                  <c:y val="-0.20989660948582065"/>
                </c:manualLayout>
              </c:layout>
              <c:tx>
                <c:rich>
                  <a:bodyPr/>
                  <a:lstStyle/>
                  <a:p>
                    <a:fld id="{64789857-4E50-4E4B-BECD-4B3E016816BC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4C2-4D6C-886B-A414B2D792FF}"/>
                </c:ext>
              </c:extLst>
            </c:dLbl>
            <c:dLbl>
              <c:idx val="1"/>
              <c:layout>
                <c:manualLayout>
                  <c:x val="0.10623313599711237"/>
                  <c:y val="0.19210964548622389"/>
                </c:manualLayout>
              </c:layout>
              <c:tx>
                <c:rich>
                  <a:bodyPr/>
                  <a:lstStyle/>
                  <a:p>
                    <a:fld id="{C2CA7BC9-6569-4DC5-A73F-C531B2BF6BE6}" type="PERCENTAGE">
                      <a:rPr lang="en-US" baseline="0" smtClean="0"/>
                      <a:pPr/>
                      <a:t>[PORCENTAJE]</a:t>
                    </a:fld>
                    <a:endParaRPr lang="es-E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4C2-4D6C-886B-A414B2D79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Open Sans Light" panose="020B0306030504020204" pitchFamily="34" charset="0"/>
                    <a:ea typeface="Open Sans Light" panose="020B0306030504020204" pitchFamily="34" charset="0"/>
                    <a:cs typeface="Open Sans Light" panose="020B03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iOS</c:v>
                </c:pt>
                <c:pt idx="1">
                  <c:v>Android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2340</c:v>
                </c:pt>
                <c:pt idx="1">
                  <c:v>457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C2-4D6C-886B-A414B2D792F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98-4C3F-BB0C-DD9DC0B3C015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98-4C3F-BB0C-DD9DC0B3C015}"/>
              </c:ext>
            </c:extLst>
          </c:dPt>
          <c:dPt>
            <c:idx val="2"/>
            <c:bubble3D val="0"/>
            <c:spPr>
              <a:solidFill>
                <a:srgbClr val="5C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98-4C3F-BB0C-DD9DC0B3C015}"/>
              </c:ext>
            </c:extLst>
          </c:dPt>
          <c:dPt>
            <c:idx val="3"/>
            <c:bubble3D val="0"/>
            <c:spPr>
              <a:solidFill>
                <a:srgbClr val="8B0D9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E98-4C3F-BB0C-DD9DC0B3C015}"/>
              </c:ext>
            </c:extLst>
          </c:dPt>
          <c:dPt>
            <c:idx val="4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E98-4C3F-BB0C-DD9DC0B3C015}"/>
              </c:ext>
            </c:extLst>
          </c:dPt>
          <c:dPt>
            <c:idx val="5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91C-41FC-BC23-C7BE03BEA593}"/>
              </c:ext>
            </c:extLst>
          </c:dPt>
          <c:dLbls>
            <c:dLbl>
              <c:idx val="0"/>
              <c:layout>
                <c:manualLayout>
                  <c:x val="2.5266259077982474E-2"/>
                  <c:y val="-8.538379499403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E14476-84D9-4BC3-9194-5BE5850CAF3E}" type="CATEGORYNAME">
                      <a:rPr lang="en-US"/>
                      <a:pPr>
                        <a:defRPr sz="1400"/>
                      </a:pPr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2E7E0FD7-FB40-4AB0-8BF2-70730D88A4D0}" type="VALUE">
                      <a:rPr lang="en-US" baseline="0" smtClean="0"/>
                      <a:pPr>
                        <a:defRPr sz="1400"/>
                      </a:pPr>
                      <a:t>[VALOR]</a:t>
                    </a:fld>
                    <a:r>
                      <a:rPr lang="en-US" baseline="0" dirty="0"/>
                      <a:t>; </a:t>
                    </a:r>
                    <a:fld id="{00C10908-4462-4CBC-AC5A-3BFEC7E2FFCA}" type="PERCENTAGE">
                      <a:rPr lang="en-US" baseline="0"/>
                      <a:pPr>
                        <a:defRPr sz="1400"/>
                      </a:pPr>
                      <a:t>[PORCENTAJE]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E98-4C3F-BB0C-DD9DC0B3C015}"/>
                </c:ext>
              </c:extLst>
            </c:dLbl>
            <c:dLbl>
              <c:idx val="1"/>
              <c:layout>
                <c:manualLayout>
                  <c:x val="-1.1829074979972388E-2"/>
                  <c:y val="5.403743947104144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E98-4C3F-BB0C-DD9DC0B3C015}"/>
                </c:ext>
              </c:extLst>
            </c:dLbl>
            <c:dLbl>
              <c:idx val="2"/>
              <c:layout>
                <c:manualLayout>
                  <c:x val="-9.1929254561990761E-2"/>
                  <c:y val="5.65544710270624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E98-4C3F-BB0C-DD9DC0B3C015}"/>
                </c:ext>
              </c:extLst>
            </c:dLbl>
            <c:dLbl>
              <c:idx val="3"/>
              <c:layout>
                <c:manualLayout>
                  <c:x val="-5.5060965669634691E-2"/>
                  <c:y val="3.322209598988374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12033961935955"/>
                      <c:h val="0.153050844297046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E98-4C3F-BB0C-DD9DC0B3C015}"/>
                </c:ext>
              </c:extLst>
            </c:dLbl>
            <c:dLbl>
              <c:idx val="4"/>
              <c:layout>
                <c:manualLayout>
                  <c:x val="7.146044453651533E-2"/>
                  <c:y val="-7.060872558731830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E98-4C3F-BB0C-DD9DC0B3C015}"/>
                </c:ext>
              </c:extLst>
            </c:dLbl>
            <c:dLbl>
              <c:idx val="5"/>
              <c:layout>
                <c:manualLayout>
                  <c:x val="0.27501954686242813"/>
                  <c:y val="2.69922990135130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1C-41FC-BC23-C7BE03BEA5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iOS</c:v>
                </c:pt>
                <c:pt idx="1">
                  <c:v>Android</c:v>
                </c:pt>
                <c:pt idx="2">
                  <c:v>Windows</c:v>
                </c:pt>
                <c:pt idx="3">
                  <c:v>Mac</c:v>
                </c:pt>
                <c:pt idx="4">
                  <c:v>GNU/Linux</c:v>
                </c:pt>
                <c:pt idx="5">
                  <c:v>Chrome OS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38227</c:v>
                </c:pt>
                <c:pt idx="1">
                  <c:v>6754</c:v>
                </c:pt>
                <c:pt idx="2">
                  <c:v>2681</c:v>
                </c:pt>
                <c:pt idx="3">
                  <c:v>1365</c:v>
                </c:pt>
                <c:pt idx="4">
                  <c:v>125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E98-4C3F-BB0C-DD9DC0B3C01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70-4691-A75C-BDE581585789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70-4691-A75C-BDE581585789}"/>
              </c:ext>
            </c:extLst>
          </c:dPt>
          <c:dPt>
            <c:idx val="2"/>
            <c:bubble3D val="0"/>
            <c:spPr>
              <a:solidFill>
                <a:srgbClr val="9304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70-4691-A75C-BDE581585789}"/>
              </c:ext>
            </c:extLst>
          </c:dPt>
          <c:dLbls>
            <c:dLbl>
              <c:idx val="0"/>
              <c:layout>
                <c:manualLayout>
                  <c:x val="-6.9088161266313269E-3"/>
                  <c:y val="3.089354097056129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70-4691-A75C-BDE581585789}"/>
                </c:ext>
              </c:extLst>
            </c:dLbl>
            <c:dLbl>
              <c:idx val="1"/>
              <c:layout>
                <c:manualLayout>
                  <c:x val="1.2702291998001828E-2"/>
                  <c:y val="-2.908450628695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70-4691-A75C-BDE581585789}"/>
                </c:ext>
              </c:extLst>
            </c:dLbl>
            <c:dLbl>
              <c:idx val="2"/>
              <c:layout>
                <c:manualLayout>
                  <c:x val="4.4381976066506254E-4"/>
                  <c:y val="6.644419197976748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12033961935955"/>
                      <c:h val="0.153050844297046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370-4691-A75C-BDE5815857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Smartphone</c:v>
                </c:pt>
                <c:pt idx="1">
                  <c:v>Desktop</c:v>
                </c:pt>
                <c:pt idx="2">
                  <c:v>Tablet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1559</c:v>
                </c:pt>
                <c:pt idx="1">
                  <c:v>4059</c:v>
                </c:pt>
                <c:pt idx="2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70-4691-A75C-BDE58158578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5A1BE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BD2-4A5D-AF9D-A1730EF1406E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BD2-4A5D-AF9D-A1730EF1406E}"/>
              </c:ext>
            </c:extLst>
          </c:dPt>
          <c:dPt>
            <c:idx val="2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BD2-4A5D-AF9D-A1730EF1406E}"/>
              </c:ext>
            </c:extLst>
          </c:dPt>
          <c:dPt>
            <c:idx val="3"/>
            <c:bubble3D val="0"/>
            <c:spPr>
              <a:solidFill>
                <a:srgbClr val="8B0D9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BD2-4A5D-AF9D-A1730EF1406E}"/>
              </c:ext>
            </c:extLst>
          </c:dPt>
          <c:dPt>
            <c:idx val="4"/>
            <c:bubble3D val="0"/>
            <c:spPr>
              <a:solidFill>
                <a:srgbClr val="93041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BD2-4A5D-AF9D-A1730EF1406E}"/>
              </c:ext>
            </c:extLst>
          </c:dPt>
          <c:dPt>
            <c:idx val="5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4905-417F-A4A7-A2623B6B2AC2}"/>
              </c:ext>
            </c:extLst>
          </c:dPt>
          <c:dLbls>
            <c:dLbl>
              <c:idx val="0"/>
              <c:layout>
                <c:manualLayout>
                  <c:x val="1.7182227455114329E-2"/>
                  <c:y val="4.738791924257806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4E5B228-A86E-4A94-9453-C99BD583E6A1}" type="CATEGORYNAME">
                      <a:rPr lang="en-US"/>
                      <a:pPr>
                        <a:defRPr sz="1400"/>
                      </a:pPr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6766375F-1719-4B22-9ADB-78CAB52B9ABD}" type="VALUE">
                      <a:rPr lang="en-US" baseline="0" smtClean="0"/>
                      <a:pPr>
                        <a:defRPr sz="1400"/>
                      </a:pPr>
                      <a:t>[VALOR]</a:t>
                    </a:fld>
                    <a:r>
                      <a:rPr lang="en-US" baseline="0" dirty="0"/>
                      <a:t>; </a:t>
                    </a:r>
                    <a:fld id="{838507E8-FB09-4FCD-B1EA-2A4F019A9E10}" type="PERCENTAGE">
                      <a:rPr lang="en-US" baseline="0"/>
                      <a:pPr>
                        <a:defRPr sz="1400"/>
                      </a:pPr>
                      <a:t>[PORCENTAJE]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BD2-4A5D-AF9D-A1730EF1406E}"/>
                </c:ext>
              </c:extLst>
            </c:dLbl>
            <c:dLbl>
              <c:idx val="1"/>
              <c:layout>
                <c:manualLayout>
                  <c:x val="8.2815762135334658E-3"/>
                  <c:y val="1.41709242831809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BD2-4A5D-AF9D-A1730EF1406E}"/>
                </c:ext>
              </c:extLst>
            </c:dLbl>
            <c:dLbl>
              <c:idx val="2"/>
              <c:layout>
                <c:manualLayout>
                  <c:x val="-0.24096309980678216"/>
                  <c:y val="-8.30552399747093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D2-4A5D-AF9D-A1730EF1406E}"/>
                </c:ext>
              </c:extLst>
            </c:dLbl>
            <c:dLbl>
              <c:idx val="3"/>
              <c:layout>
                <c:manualLayout>
                  <c:x val="-7.7094835826022653E-4"/>
                  <c:y val="2.32554671929186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9A6087D-AE2C-4C52-AC28-8F7AC782911A}" type="CATEGORYNAME">
                      <a:rPr lang="en-US"/>
                      <a:pPr>
                        <a:defRPr sz="1400"/>
                      </a:pPr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82059170-8029-4A20-BE69-A6485755B890}" type="VALUE">
                      <a:rPr lang="en-US" baseline="0" smtClean="0"/>
                      <a:pPr>
                        <a:defRPr sz="1400"/>
                      </a:pPr>
                      <a:t>[VALOR]</a:t>
                    </a:fld>
                    <a:r>
                      <a:rPr lang="en-US" baseline="0" dirty="0"/>
                      <a:t>; </a:t>
                    </a:r>
                    <a:fld id="{DC439D7C-EB64-4494-B5C0-DAF264B94289}" type="PERCENTAGE">
                      <a:rPr lang="en-US" baseline="0"/>
                      <a:pPr>
                        <a:defRPr sz="1400"/>
                      </a:pPr>
                      <a:t>[PORCENTAJE]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87273233450942"/>
                      <c:h val="0.153050795538403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BD2-4A5D-AF9D-A1730EF1406E}"/>
                </c:ext>
              </c:extLst>
            </c:dLbl>
            <c:dLbl>
              <c:idx val="4"/>
              <c:layout>
                <c:manualLayout>
                  <c:x val="-5.0650083410144139E-2"/>
                  <c:y val="9.550175436210039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BD2-4A5D-AF9D-A1730EF1406E}"/>
                </c:ext>
              </c:extLst>
            </c:dLbl>
            <c:dLbl>
              <c:idx val="5"/>
              <c:layout>
                <c:manualLayout>
                  <c:x val="8.8807656688479605E-2"/>
                  <c:y val="-1.49499431954476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51103736695788"/>
                      <c:h val="0.16860213714865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905-417F-A4A7-A2623B6B2A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iOS</c:v>
                </c:pt>
                <c:pt idx="1">
                  <c:v>Android</c:v>
                </c:pt>
                <c:pt idx="2">
                  <c:v>Windows</c:v>
                </c:pt>
                <c:pt idx="3">
                  <c:v>Mac</c:v>
                </c:pt>
                <c:pt idx="4">
                  <c:v>GNU/Linux</c:v>
                </c:pt>
                <c:pt idx="5">
                  <c:v>Chrome OS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1114</c:v>
                </c:pt>
                <c:pt idx="1">
                  <c:v>497</c:v>
                </c:pt>
                <c:pt idx="2">
                  <c:v>2640</c:v>
                </c:pt>
                <c:pt idx="3">
                  <c:v>1296</c:v>
                </c:pt>
                <c:pt idx="4">
                  <c:v>123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BD2-4A5D-AF9D-A1730EF1406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41603721180667"/>
          <c:y val="0.13891073902944917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1A-41DF-88D1-8D4BF6EBC995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1A-41DF-88D1-8D4BF6EBC995}"/>
              </c:ext>
            </c:extLst>
          </c:dPt>
          <c:dPt>
            <c:idx val="2"/>
            <c:bubble3D val="0"/>
            <c:spPr>
              <a:solidFill>
                <a:srgbClr val="5C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51A-41DF-88D1-8D4BF6EBC995}"/>
              </c:ext>
            </c:extLst>
          </c:dPt>
          <c:dPt>
            <c:idx val="3"/>
            <c:bubble3D val="0"/>
            <c:spPr>
              <a:solidFill>
                <a:srgbClr val="8B0D9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51A-41DF-88D1-8D4BF6EBC995}"/>
              </c:ext>
            </c:extLst>
          </c:dPt>
          <c:dPt>
            <c:idx val="4"/>
            <c:bubble3D val="0"/>
            <c:spPr>
              <a:solidFill>
                <a:srgbClr val="5A1BE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51A-41DF-88D1-8D4BF6EBC995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51A-41DF-88D1-8D4BF6EBC995}"/>
              </c:ext>
            </c:extLst>
          </c:dPt>
          <c:dLbls>
            <c:dLbl>
              <c:idx val="0"/>
              <c:layout>
                <c:manualLayout>
                  <c:x val="0.11520171182002803"/>
                  <c:y val="-5.54839086031364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18B6DB0-ABEA-4FCD-BF0B-70644F0B036F}" type="CATEGORYNAME">
                      <a:rPr lang="en-US"/>
                      <a:pPr>
                        <a:defRPr sz="1400"/>
                      </a:pPr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EB26CF5F-EE92-4D3B-BAC1-FB55048CC017}" type="VALUE">
                      <a:rPr lang="en-US" baseline="0" smtClean="0"/>
                      <a:pPr>
                        <a:defRPr sz="1400"/>
                      </a:pPr>
                      <a:t>[VALOR]</a:t>
                    </a:fld>
                    <a:r>
                      <a:rPr lang="en-US" baseline="0" dirty="0"/>
                      <a:t>; </a:t>
                    </a:r>
                    <a:fld id="{E4974CFB-3F63-4665-8857-1E3A224F45C5}" type="PERCENTAGE">
                      <a:rPr lang="en-US" baseline="0"/>
                      <a:pPr>
                        <a:defRPr sz="1400"/>
                      </a:pPr>
                      <a:t>[PORCENTAJE]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51A-41DF-88D1-8D4BF6EBC995}"/>
                </c:ext>
              </c:extLst>
            </c:dLbl>
            <c:dLbl>
              <c:idx val="1"/>
              <c:layout>
                <c:manualLayout>
                  <c:x val="-6.1959511225733593E-2"/>
                  <c:y val="0.140348183261452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1A-41DF-88D1-8D4BF6EBC995}"/>
                </c:ext>
              </c:extLst>
            </c:dLbl>
            <c:dLbl>
              <c:idx val="2"/>
              <c:layout>
                <c:manualLayout>
                  <c:x val="-0.12621132638518312"/>
                  <c:y val="3.66212134331321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1A-41DF-88D1-8D4BF6EBC995}"/>
                </c:ext>
              </c:extLst>
            </c:dLbl>
            <c:dLbl>
              <c:idx val="3"/>
              <c:layout>
                <c:manualLayout>
                  <c:x val="1.1544776846725065E-2"/>
                  <c:y val="-1.3680164695779349E-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212033961935955"/>
                      <c:h val="0.153050844297046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51A-41DF-88D1-8D4BF6EBC995}"/>
                </c:ext>
              </c:extLst>
            </c:dLbl>
            <c:dLbl>
              <c:idx val="4"/>
              <c:layout>
                <c:manualLayout>
                  <c:x val="0.11842863767219043"/>
                  <c:y val="5.122219382503252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51A-41DF-88D1-8D4BF6EBC995}"/>
                </c:ext>
              </c:extLst>
            </c:dLbl>
            <c:dLbl>
              <c:idx val="5"/>
              <c:layout>
                <c:manualLayout>
                  <c:x val="0.23850012958400693"/>
                  <c:y val="3.35184789407226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51A-41DF-88D1-8D4BF6EBC9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Apple</c:v>
                </c:pt>
                <c:pt idx="1">
                  <c:v>Samsung</c:v>
                </c:pt>
                <c:pt idx="2">
                  <c:v>Unknown</c:v>
                </c:pt>
                <c:pt idx="3">
                  <c:v>Google</c:v>
                </c:pt>
                <c:pt idx="4">
                  <c:v>Huawei</c:v>
                </c:pt>
                <c:pt idx="5">
                  <c:v>Others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36348</c:v>
                </c:pt>
                <c:pt idx="1">
                  <c:v>2151</c:v>
                </c:pt>
                <c:pt idx="2">
                  <c:v>1350</c:v>
                </c:pt>
                <c:pt idx="3">
                  <c:v>901</c:v>
                </c:pt>
                <c:pt idx="4">
                  <c:v>387</c:v>
                </c:pt>
                <c:pt idx="5">
                  <c:v>1090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51A-41DF-88D1-8D4BF6EBC99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2C-4918-9DB7-04B1724448DC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2C-4918-9DB7-04B1724448DC}"/>
              </c:ext>
            </c:extLst>
          </c:dPt>
          <c:dLbls>
            <c:dLbl>
              <c:idx val="0"/>
              <c:layout>
                <c:manualLayout>
                  <c:x val="1.2517858773973588E-2"/>
                  <c:y val="-8.972974217299190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8ECE5A-5402-4513-8036-3D3D84ACDF4E}" type="CATEGORYNAME">
                      <a:rPr lang="en-US"/>
                      <a:pPr>
                        <a:defRPr sz="1400"/>
                      </a:pPr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DF467B9D-2CF1-40F3-BB17-2E7A7A64DEB7}" type="VALUE">
                      <a:rPr lang="en-US" baseline="0" smtClean="0"/>
                      <a:pPr>
                        <a:defRPr sz="1400"/>
                      </a:pPr>
                      <a:t>[VALOR]</a:t>
                    </a:fld>
                    <a:r>
                      <a:rPr lang="en-US" baseline="0" dirty="0"/>
                      <a:t>; </a:t>
                    </a:r>
                    <a:fld id="{CCABEB28-8828-4389-8EF0-F545C7F55608}" type="PERCENTAGE">
                      <a:rPr lang="en-US" baseline="0"/>
                      <a:pPr>
                        <a:defRPr sz="1400"/>
                      </a:pPr>
                      <a:t>[PORCENTAJE]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2C-4918-9DB7-04B1724448DC}"/>
                </c:ext>
              </c:extLst>
            </c:dLbl>
            <c:dLbl>
              <c:idx val="1"/>
              <c:layout>
                <c:manualLayout>
                  <c:x val="-3.9491436310880989E-3"/>
                  <c:y val="-5.829039094036062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2C-4918-9DB7-04B1724448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iOS</c:v>
                </c:pt>
                <c:pt idx="1">
                  <c:v>Android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36348</c:v>
                </c:pt>
                <c:pt idx="1">
                  <c:v>5879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2C-4918-9DB7-04B1724448D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0579019802971"/>
          <c:y val="0.15219957742540263"/>
          <c:w val="0.62548058621794334"/>
          <c:h val="0.748756198733008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E9716"/>
            </a:solidFill>
          </c:spPr>
          <c:dPt>
            <c:idx val="0"/>
            <c:bubble3D val="0"/>
            <c:spPr>
              <a:solidFill>
                <a:srgbClr val="FE971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EA-408D-84C8-5289684F3831}"/>
              </c:ext>
            </c:extLst>
          </c:dPt>
          <c:dPt>
            <c:idx val="1"/>
            <c:bubble3D val="0"/>
            <c:spPr>
              <a:solidFill>
                <a:srgbClr val="31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EA-408D-84C8-5289684F3831}"/>
              </c:ext>
            </c:extLst>
          </c:dPt>
          <c:dPt>
            <c:idx val="2"/>
            <c:bubble3D val="0"/>
            <c:spPr>
              <a:solidFill>
                <a:srgbClr val="5C049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EA-408D-84C8-5289684F3831}"/>
              </c:ext>
            </c:extLst>
          </c:dPt>
          <c:dPt>
            <c:idx val="3"/>
            <c:bubble3D val="0"/>
            <c:spPr>
              <a:solidFill>
                <a:srgbClr val="8B0D9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EA-408D-84C8-5289684F3831}"/>
              </c:ext>
            </c:extLst>
          </c:dPt>
          <c:dPt>
            <c:idx val="4"/>
            <c:bubble3D val="0"/>
            <c:spPr>
              <a:solidFill>
                <a:srgbClr val="9304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3EA-408D-84C8-5289684F3831}"/>
              </c:ext>
            </c:extLst>
          </c:dPt>
          <c:dPt>
            <c:idx val="5"/>
            <c:bubble3D val="0"/>
            <c:spPr>
              <a:solidFill>
                <a:srgbClr val="93044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3EA-408D-84C8-5289684F3831}"/>
              </c:ext>
            </c:extLst>
          </c:dPt>
          <c:dPt>
            <c:idx val="6"/>
            <c:bubble3D val="0"/>
            <c:spPr>
              <a:solidFill>
                <a:srgbClr val="93041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3EA-408D-84C8-5289684F3831}"/>
              </c:ext>
            </c:extLst>
          </c:dPt>
          <c:dLbls>
            <c:dLbl>
              <c:idx val="0"/>
              <c:layout>
                <c:manualLayout>
                  <c:x val="3.7365288917468945E-2"/>
                  <c:y val="-4.93804345900763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64465268208301"/>
                      <c:h val="0.165952358885596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EA-408D-84C8-5289684F3831}"/>
                </c:ext>
              </c:extLst>
            </c:dLbl>
            <c:dLbl>
              <c:idx val="1"/>
              <c:layout>
                <c:manualLayout>
                  <c:x val="-2.8561851883369831E-2"/>
                  <c:y val="0.16699244865504495"/>
                </c:manualLayout>
              </c:layout>
              <c:tx>
                <c:rich>
                  <a:bodyPr/>
                  <a:lstStyle/>
                  <a:p>
                    <a:fld id="{FCF8C923-1581-475D-9D6F-6E764B4985D8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 </a:t>
                    </a:r>
                    <a:br>
                      <a:rPr lang="en-US" baseline="0" dirty="0"/>
                    </a:br>
                    <a:fld id="{EDC3EE04-37BF-44AB-A10A-A538FF26119B}" type="VALUE">
                      <a:rPr lang="en-US" baseline="0" smtClean="0"/>
                      <a:pPr/>
                      <a:t>[VALOR]</a:t>
                    </a:fld>
                    <a:r>
                      <a:rPr lang="en-US" baseline="0" dirty="0"/>
                      <a:t>; </a:t>
                    </a:r>
                    <a:fld id="{B576E9A0-1874-4E90-9F65-558DE54D5D14}" type="PERCENTAGE">
                      <a:rPr lang="en-US" baseline="0"/>
                      <a:pPr/>
                      <a:t>[PORCENTAJE]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62049946691048"/>
                      <c:h val="0.148881684651099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3EA-408D-84C8-5289684F3831}"/>
                </c:ext>
              </c:extLst>
            </c:dLbl>
            <c:dLbl>
              <c:idx val="2"/>
              <c:layout>
                <c:manualLayout>
                  <c:x val="-0.16326519818252233"/>
                  <c:y val="0.1579604499442041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46297115822282"/>
                      <c:h val="0.101997807910961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EA-408D-84C8-5289684F3831}"/>
                </c:ext>
              </c:extLst>
            </c:dLbl>
            <c:dLbl>
              <c:idx val="3"/>
              <c:layout>
                <c:manualLayout>
                  <c:x val="-0.18549147096236987"/>
                  <c:y val="9.38528621796381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59277926797611"/>
                      <c:h val="0.153050755246877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3EA-408D-84C8-5289684F3831}"/>
                </c:ext>
              </c:extLst>
            </c:dLbl>
            <c:dLbl>
              <c:idx val="4"/>
              <c:layout>
                <c:manualLayout>
                  <c:x val="-0.24587102312296519"/>
                  <c:y val="-6.0893330286125091E-2"/>
                </c:manualLayout>
              </c:layout>
              <c:tx>
                <c:rich>
                  <a:bodyPr/>
                  <a:lstStyle/>
                  <a:p>
                    <a:fld id="{B64D766A-835F-40BB-9CD4-F26264C15558}" type="CATEGORYNAME">
                      <a:rPr lang="en-US" dirty="0"/>
                      <a:pPr/>
                      <a:t>[NOMBRE DE CATEGORÍA]</a:t>
                    </a:fld>
                    <a:r>
                      <a:rPr lang="en-US" baseline="0" dirty="0"/>
                      <a:t>; </a:t>
                    </a:r>
                  </a:p>
                  <a:p>
                    <a:fld id="{A04FF830-B178-45EB-8D59-CC4E2A1CA70F}" type="VALUE">
                      <a:rPr lang="en-US" baseline="0" smtClean="0"/>
                      <a:pPr/>
                      <a:t>[VALOR]</a:t>
                    </a:fld>
                    <a:r>
                      <a:rPr lang="en-US" baseline="0" dirty="0"/>
                      <a:t>; </a:t>
                    </a:r>
                    <a:fld id="{854CED34-0919-4655-95D5-4CCD6639704C}" type="PERCENTAGE">
                      <a:rPr lang="en-US" baseline="0" dirty="0"/>
                      <a:pPr/>
                      <a:t>[PORCENTAJE]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3EA-408D-84C8-5289684F383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3FA7CB6-2EA8-4B8F-BFEC-3D2A379F8834}" type="CATEGORYNAME">
                      <a:rPr lang="en-US"/>
                      <a:pPr/>
                      <a:t>[NOMBRE DE CATEGORÍA]</a:t>
                    </a:fld>
                    <a:r>
                      <a:rPr lang="en-US" baseline="0"/>
                      <a:t>; </a:t>
                    </a:r>
                  </a:p>
                  <a:p>
                    <a:fld id="{7CD507D3-18CB-4E2A-AD18-E4315E754B71}" type="VALUE">
                      <a:rPr lang="en-US" baseline="0" smtClean="0"/>
                      <a:pPr/>
                      <a:t>[VALOR]</a:t>
                    </a:fld>
                    <a:r>
                      <a:rPr lang="en-US" baseline="0" dirty="0"/>
                      <a:t>; </a:t>
                    </a:r>
                    <a:fld id="{8CA88249-C781-4D26-BB1D-D6CC54C96CA2}" type="PERCENTAGE">
                      <a:rPr lang="en-US" baseline="0"/>
                      <a:pPr/>
                      <a:t>[PORCENTAJE]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3EA-408D-84C8-5289684F3831}"/>
                </c:ext>
              </c:extLst>
            </c:dLbl>
            <c:dLbl>
              <c:idx val="6"/>
              <c:layout>
                <c:manualLayout>
                  <c:x val="0.18804900602841906"/>
                  <c:y val="2.5122187146685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3EA-408D-84C8-5289684F38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Hoja1!$A$2:$A$8</c:f>
              <c:strCache>
                <c:ptCount val="7"/>
                <c:pt idx="0">
                  <c:v>Mobile Safari</c:v>
                </c:pt>
                <c:pt idx="1">
                  <c:v>Android Browser</c:v>
                </c:pt>
                <c:pt idx="2">
                  <c:v>Chrome</c:v>
                </c:pt>
                <c:pt idx="3">
                  <c:v>Microsoft Edge</c:v>
                </c:pt>
                <c:pt idx="4">
                  <c:v>Safari</c:v>
                </c:pt>
                <c:pt idx="5">
                  <c:v>Firefox</c:v>
                </c:pt>
                <c:pt idx="6">
                  <c:v>Chrome Mobile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38087</c:v>
                </c:pt>
                <c:pt idx="1">
                  <c:v>6250</c:v>
                </c:pt>
                <c:pt idx="2">
                  <c:v>1877</c:v>
                </c:pt>
                <c:pt idx="3">
                  <c:v>924</c:v>
                </c:pt>
                <c:pt idx="4">
                  <c:v>780</c:v>
                </c:pt>
                <c:pt idx="5">
                  <c:v>620</c:v>
                </c:pt>
                <c:pt idx="6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EA-408D-84C8-5289684F383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DF4A7-CC8E-277D-7B43-9BFCB1217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3FBE63-5EB0-FBDC-38B8-658775CEF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E47069-ACC5-2818-234A-809A3DF0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CB711E-29DF-B131-F5C2-EFB9ADA49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03526D-39AA-E29D-FD67-7EE59D0B4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020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EF0A1-D1F1-7D3D-1E65-BC18B1E63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3C62E9-D61C-1381-E23C-973D508FB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01372F-24B6-C30A-F6EF-1123F4C9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FBEB3B-B8F1-1A5F-DD8C-6D579383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F23E69-4CF6-3059-A856-38B43477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32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55C7C4-0D21-1928-F1A4-A47523CC90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C915A9-80E2-1C7E-57D6-D84345B9E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788D19-9602-1F9A-CC85-E787B2626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1E7FF4-6776-83D6-0DA0-7E50D68F9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617F6F-B3D9-4636-F7B2-8B5D10A6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27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DB63D-851B-D23F-6EA1-528376D28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CC4D53-0341-894E-5265-AEE2EE7E2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413983-A34B-8C12-2CCA-19F77B06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AD9782-4C8C-60CD-6589-87AB6D755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BB5C34-C7AF-699E-5964-381C8D4C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88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F63F8-7B91-137A-0D20-842FD6E2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475A43-BC21-8AE8-87CE-3F73096EE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2BD1E1-A8AF-70A9-87E2-99F06B448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5A45F-F006-98A1-2B7A-F19C650B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A0B8D9-F836-F87F-6C3B-E9B6EC59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982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46C58-EB18-6DAF-3FA2-5BE63CB8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7D8758-4DB9-76BA-9BC3-83FCB9E7B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8266CE-830A-F277-D95E-6125FB481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A28941-20EF-9634-659D-DFC37F24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095F24-7AE8-8CFA-1542-ECAE8B5CA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0C6FFA-E0D1-648C-108E-9BF89B999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00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556933-E4D9-947D-E32C-14D88A9F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B5435F-A0C2-680B-B87A-9C2A6A846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A85F94-FC87-64D5-FEEB-B63620340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A2D94C-DD4D-F818-DA0D-EAE05CEA1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ECA3AB-AC55-E3DD-2117-89467037D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58BBEE2-C342-DC36-26E5-A0486249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4A1AA7-764F-CC6D-70EA-64E721F57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3AEDBB-1B9F-F661-5EAB-FC86F38E5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66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C4223-D15C-3828-143A-10A0024F9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B42B201-8A88-9A03-A217-7D5688CB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8C5870-1CA5-6A2F-3007-17604F08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3D3910F-8856-2E9A-002B-EED320B6F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48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1A86AB-83BC-0D8D-8D43-008060721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9427FF0-9664-4B92-7232-6BF16E32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50800BA-4385-4A72-01C6-1078EAD5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20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E2A1CF-922B-4DDA-6F95-9CB97039F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E3BA6C-7DC8-5FC3-65CD-1A62EB379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CB399B-4D50-1963-3249-3D894495C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59E918-624B-C116-5AFC-F2CD2C253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9B5721-F2F7-47AD-3DAB-4F7E6BC84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56809D-0783-CD11-ADD9-3D9E64CF3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99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E99856-599A-0FC0-2FFB-807B181C9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C8F279-4073-EEC0-75AE-C75523233A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073E90-4D7E-4A8F-FFD4-38BD4BE71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034DA2-79D2-E5C3-BAD1-786A36852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7659A5-AEFC-9065-B706-4CED8650C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3F6A05-4ACC-0F8E-D654-57E87B2E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3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F38FC0-23D9-779A-ED01-251156ADC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AC436A-B5A3-7663-8237-40516347A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BBE2AA-1680-1909-9025-55005280C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DD9D3-CD5D-384E-BF03-5BFDD5B63C65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597A7D-5B1A-425C-4FC4-4E3FB632B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789DFB-1A56-BE05-F7E7-64784CD63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16.01.23_V1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960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CB50BD2-0082-C342-91B9-966657CFA8AA}"/>
              </a:ext>
            </a:extLst>
          </p:cNvPr>
          <p:cNvSpPr/>
          <p:nvPr/>
        </p:nvSpPr>
        <p:spPr>
          <a:xfrm>
            <a:off x="0" y="6321287"/>
            <a:ext cx="12192000" cy="53671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39A90E2-5DB9-3740-9B4A-6C184016AEF9}"/>
              </a:ext>
            </a:extLst>
          </p:cNvPr>
          <p:cNvSpPr/>
          <p:nvPr/>
        </p:nvSpPr>
        <p:spPr>
          <a:xfrm>
            <a:off x="3048000" y="2998450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3600" b="1" dirty="0">
                <a:solidFill>
                  <a:srgbClr val="FF993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ADO </a:t>
            </a:r>
            <a:r>
              <a:rPr lang="es-ES" sz="3600" b="1" dirty="0" err="1">
                <a:solidFill>
                  <a:srgbClr val="FF9933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OncoTobee</a:t>
            </a:r>
            <a:br>
              <a:rPr lang="es-ES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</a:b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18. August 2023 – 30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September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2025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C12489DF-F32E-B57E-C69D-F36402FD1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76712" y="2086441"/>
            <a:ext cx="3838575" cy="866775"/>
          </a:xfrm>
        </p:spPr>
      </p:pic>
    </p:spTree>
    <p:extLst>
      <p:ext uri="{BB962C8B-B14F-4D97-AF65-F5344CB8AC3E}">
        <p14:creationId xmlns:p14="http://schemas.microsoft.com/office/powerpoint/2010/main" val="612320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7C31AC2-148B-3ADC-6FA5-E135F5B0285A}"/>
              </a:ext>
            </a:extLst>
          </p:cNvPr>
          <p:cNvSpPr txBox="1"/>
          <p:nvPr/>
        </p:nvSpPr>
        <p:spPr>
          <a:xfrm>
            <a:off x="6245668" y="480366"/>
            <a:ext cx="5738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-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Verteilung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Tageszeiten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2FE335-B83C-3C58-D958-6516C819C88A}"/>
              </a:ext>
            </a:extLst>
          </p:cNvPr>
          <p:cNvSpPr txBox="1"/>
          <p:nvPr/>
        </p:nvSpPr>
        <p:spPr>
          <a:xfrm>
            <a:off x="270915" y="493941"/>
            <a:ext cx="5479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-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Verweildauer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8561E8B-8851-A20E-2DFD-C9744380A39C}"/>
              </a:ext>
            </a:extLst>
          </p:cNvPr>
          <p:cNvSpPr txBox="1"/>
          <p:nvPr/>
        </p:nvSpPr>
        <p:spPr>
          <a:xfrm>
            <a:off x="327080" y="3121204"/>
            <a:ext cx="9111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- </a:t>
            </a:r>
            <a:r>
              <a:rPr lang="de-DE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der Seitenaufrufe / Durchschnitt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7DA9699-5E8C-7A29-81D0-8454DE68CD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50BC7C0-CCAB-75E5-D949-EAFC50084F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5" y="1202694"/>
            <a:ext cx="5829327" cy="122153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EDCA9E3-C53C-9DD5-E663-8CA7BAA682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233" y="3653855"/>
            <a:ext cx="8260107" cy="174586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7F9D54AA-92F6-61B4-0332-7ED95BB37D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9795" y="1120722"/>
            <a:ext cx="6032205" cy="130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42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7C31AC2-148B-3ADC-6FA5-E135F5B0285A}"/>
              </a:ext>
            </a:extLst>
          </p:cNvPr>
          <p:cNvSpPr txBox="1"/>
          <p:nvPr/>
        </p:nvSpPr>
        <p:spPr>
          <a:xfrm>
            <a:off x="612396" y="512739"/>
            <a:ext cx="7856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-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Wiederkehrende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Nutzer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701A96C-085F-9182-9E5F-F96C8AD6B380}"/>
              </a:ext>
            </a:extLst>
          </p:cNvPr>
          <p:cNvSpPr txBox="1"/>
          <p:nvPr/>
        </p:nvSpPr>
        <p:spPr>
          <a:xfrm>
            <a:off x="1080781" y="3712871"/>
            <a:ext cx="9268437" cy="1530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42.438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Wiederkehrende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Nutzer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min 29s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durchschnittliche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Sitzungsdaueraverage</a:t>
            </a:r>
            <a:endParaRPr lang="es-ES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6,9 </a:t>
            </a:r>
            <a:r>
              <a:rPr lang="de-DE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Aktionen (Seitenaufrufe, Downloads, externe Links und interne Seitenaufrufe) pro Besuch</a:t>
            </a:r>
            <a:endParaRPr lang="es-ES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292.526 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Aktionen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nach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zurückkehrenden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Besuchen</a:t>
            </a:r>
            <a:endParaRPr lang="es-ES" sz="1600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EBBC35F6-CC32-C86B-6906-9BD73B2F0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9C07128-E4AB-56DB-6184-9F364B575A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91933"/>
            <a:ext cx="12192000" cy="183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523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8281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de-DE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ausgelöster Aktionen von Login bis Logout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247C0E-1E3E-ED74-F951-CAB94585D705}"/>
              </a:ext>
            </a:extLst>
          </p:cNvPr>
          <p:cNvSpPr txBox="1"/>
          <p:nvPr/>
        </p:nvSpPr>
        <p:spPr>
          <a:xfrm>
            <a:off x="1251284" y="1919445"/>
            <a:ext cx="10619873" cy="879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4.3</a:t>
            </a:r>
            <a:r>
              <a:rPr lang="es-ES" sz="18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de-DE" sz="18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Aktionen (Seitenaufrufe, Downloads, externe Links und interne Seitenaufrufe) pro Besuch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8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158</a:t>
            </a:r>
            <a:r>
              <a:rPr lang="es-ES" sz="18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8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</a:t>
            </a:r>
            <a:r>
              <a:rPr lang="es-ES" sz="18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</a:t>
            </a:r>
            <a:r>
              <a:rPr lang="es-ES" sz="18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Aktionen</a:t>
            </a:r>
            <a:r>
              <a:rPr lang="es-ES" sz="18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in </a:t>
            </a:r>
            <a:r>
              <a:rPr lang="es-ES" sz="18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einem</a:t>
            </a:r>
            <a:r>
              <a:rPr lang="es-ES" sz="18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8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Besuch</a:t>
            </a:r>
            <a:endParaRPr lang="es-ES" sz="1800" dirty="0">
              <a:latin typeface="Open Sans Light" panose="020B0606030504020204" pitchFamily="34" charset="0"/>
              <a:ea typeface="Open Sans Light" panose="020B0606030504020204" pitchFamily="34" charset="0"/>
              <a:cs typeface="Open Sans Light" panose="020B06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3F4F019-7298-B13D-D5DC-7881E9D87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06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278A9D5-0968-E56D-B1B9-B939B048D9C7}"/>
              </a:ext>
            </a:extLst>
          </p:cNvPr>
          <p:cNvGraphicFramePr/>
          <p:nvPr/>
        </p:nvGraphicFramePr>
        <p:xfrm>
          <a:off x="4290432" y="1925872"/>
          <a:ext cx="4823835" cy="3250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4A228172-68F4-4945-B093-358EA3CB2095}"/>
              </a:ext>
            </a:extLst>
          </p:cNvPr>
          <p:cNvSpPr txBox="1"/>
          <p:nvPr/>
        </p:nvSpPr>
        <p:spPr>
          <a:xfrm>
            <a:off x="612396" y="512739"/>
            <a:ext cx="4739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-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Downloads</a:t>
            </a:r>
            <a:endParaRPr lang="es-ES" sz="2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7DB90C57-D8A1-16E6-1517-3D80CEE131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C75ABF8-EF34-C34E-E273-9CEA704A21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8316" y="1007664"/>
            <a:ext cx="9895367" cy="489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285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278A9D5-0968-E56D-B1B9-B939B048D9C7}"/>
              </a:ext>
            </a:extLst>
          </p:cNvPr>
          <p:cNvGraphicFramePr/>
          <p:nvPr/>
        </p:nvGraphicFramePr>
        <p:xfrm>
          <a:off x="4290432" y="1925872"/>
          <a:ext cx="4823835" cy="3250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4A228172-68F4-4945-B093-358EA3CB2095}"/>
              </a:ext>
            </a:extLst>
          </p:cNvPr>
          <p:cNvSpPr txBox="1"/>
          <p:nvPr/>
        </p:nvSpPr>
        <p:spPr>
          <a:xfrm>
            <a:off x="612396" y="512739"/>
            <a:ext cx="5738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–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Einstiegslinks</a:t>
            </a:r>
            <a:endParaRPr lang="es-ES" sz="2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92174702-6538-09F2-F87E-2877F4CDFD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174575B-52F6-3D92-4C1D-1F77961557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2242" y="1077837"/>
            <a:ext cx="9987516" cy="494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95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278A9D5-0968-E56D-B1B9-B939B048D9C7}"/>
              </a:ext>
            </a:extLst>
          </p:cNvPr>
          <p:cNvGraphicFramePr/>
          <p:nvPr/>
        </p:nvGraphicFramePr>
        <p:xfrm>
          <a:off x="4290432" y="1925872"/>
          <a:ext cx="4823835" cy="3250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4A228172-68F4-4945-B093-358EA3CB2095}"/>
              </a:ext>
            </a:extLst>
          </p:cNvPr>
          <p:cNvSpPr txBox="1"/>
          <p:nvPr/>
        </p:nvSpPr>
        <p:spPr>
          <a:xfrm>
            <a:off x="612395" y="512739"/>
            <a:ext cx="11403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–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externe Links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geöffnet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/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Outlinks</a:t>
            </a:r>
            <a:endParaRPr lang="es-ES" sz="2000" b="1" dirty="0">
              <a:highlight>
                <a:srgbClr val="FFFF00"/>
              </a:highlight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81D93679-1854-3CE6-4297-82A23EC929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F7804DC-2A29-DA50-5720-B9318B9EBB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6106" y="1068180"/>
            <a:ext cx="9279788" cy="4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74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2BCD2B66-E94E-D64C-8497-5C66543269A1}"/>
              </a:ext>
            </a:extLst>
          </p:cNvPr>
          <p:cNvSpPr txBox="1"/>
          <p:nvPr/>
        </p:nvSpPr>
        <p:spPr>
          <a:xfrm>
            <a:off x="611772" y="512739"/>
            <a:ext cx="6553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Mobile App -</a:t>
            </a:r>
            <a:r>
              <a:rPr lang="es-ES" sz="2000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Downloads</a:t>
            </a:r>
            <a:r>
              <a:rPr lang="es-E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App Store / Google Play</a:t>
            </a:r>
            <a:endParaRPr lang="es-ES" sz="2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1030" name="Picture 6" descr="iOS: Historia, resumen de todas las versiones de iOS ya lanzadas, rumores y  fecha de salida del iOS 17 - CERTIDEAL">
            <a:extLst>
              <a:ext uri="{FF2B5EF4-FFF2-40B4-BE49-F238E27FC236}">
                <a16:creationId xmlns:a16="http://schemas.microsoft.com/office/drawing/2014/main" id="{D067CE51-EDAA-3FB5-BF80-07AB9F286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2302" y="4353089"/>
            <a:ext cx="1218366" cy="40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w Google Play Works">
            <a:extLst>
              <a:ext uri="{FF2B5EF4-FFF2-40B4-BE49-F238E27FC236}">
                <a16:creationId xmlns:a16="http://schemas.microsoft.com/office/drawing/2014/main" id="{27517705-E0DD-B4A3-F0D5-7AABBD85E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025" y="5183835"/>
            <a:ext cx="1011475" cy="5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D564657C-4F30-B492-FC49-4A9B36C11702}"/>
              </a:ext>
            </a:extLst>
          </p:cNvPr>
          <p:cNvSpPr txBox="1"/>
          <p:nvPr/>
        </p:nvSpPr>
        <p:spPr>
          <a:xfrm>
            <a:off x="10500668" y="4315172"/>
            <a:ext cx="201562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2340</a:t>
            </a:r>
          </a:p>
          <a:p>
            <a:endParaRPr lang="es-ES" sz="28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s-ES" sz="28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457</a:t>
            </a:r>
            <a:endParaRPr lang="en-GB" sz="28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GB" dirty="0"/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278A9D5-0968-E56D-B1B9-B939B048D9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637387"/>
              </p:ext>
            </p:extLst>
          </p:nvPr>
        </p:nvGraphicFramePr>
        <p:xfrm>
          <a:off x="2759969" y="1521163"/>
          <a:ext cx="5738070" cy="4055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uadroTexto 6">
            <a:extLst>
              <a:ext uri="{FF2B5EF4-FFF2-40B4-BE49-F238E27FC236}">
                <a16:creationId xmlns:a16="http://schemas.microsoft.com/office/drawing/2014/main" id="{15983CA4-7974-3510-759B-FCBD46FD0CCB}"/>
              </a:ext>
            </a:extLst>
          </p:cNvPr>
          <p:cNvSpPr txBox="1"/>
          <p:nvPr/>
        </p:nvSpPr>
        <p:spPr>
          <a:xfrm>
            <a:off x="9432031" y="81874"/>
            <a:ext cx="25256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en-GB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App </a:t>
            </a:r>
            <a:r>
              <a:rPr lang="en-GB" sz="16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Versionen</a:t>
            </a:r>
            <a: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: </a:t>
            </a:r>
            <a:b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Stand September 2025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GB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iOS </a:t>
            </a:r>
            <a: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2.3.7</a:t>
            </a:r>
            <a:endParaRPr lang="en-GB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Android </a:t>
            </a:r>
            <a:r>
              <a:rPr lang="en-GB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2.3.4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F1D8B7C6-3099-9A7B-BC4E-05C89A21A4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072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863768D-C7C3-7E39-1933-5A561B295B34}"/>
              </a:ext>
            </a:extLst>
          </p:cNvPr>
          <p:cNvSpPr txBox="1"/>
          <p:nvPr/>
        </p:nvSpPr>
        <p:spPr>
          <a:xfrm>
            <a:off x="611771" y="512739"/>
            <a:ext cx="7965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Mobile App / </a:t>
            </a:r>
            <a:r>
              <a:rPr lang="de-DE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ausgelöster Aktionen von Login bis Logout</a:t>
            </a:r>
            <a:br>
              <a:rPr lang="de-DE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de-DE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Top 20</a:t>
            </a:r>
            <a:endParaRPr lang="es-ES" sz="20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FC3AA525-A417-D401-307D-ED283FD951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639A4D9-23DF-041C-6B0E-9CCD19B0BB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217" y="1292158"/>
            <a:ext cx="8611565" cy="470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65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7C31AC2-148B-3ADC-6FA5-E135F5B0285A}"/>
              </a:ext>
            </a:extLst>
          </p:cNvPr>
          <p:cNvSpPr txBox="1"/>
          <p:nvPr/>
        </p:nvSpPr>
        <p:spPr>
          <a:xfrm>
            <a:off x="612396" y="512739"/>
            <a:ext cx="93589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-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Sitzungen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/ </a:t>
            </a:r>
            <a:r>
              <a:rPr lang="de-CH" sz="2000" b="1" kern="100" dirty="0">
                <a:effectLst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Seitenaufrufe</a:t>
            </a:r>
            <a:br>
              <a:rPr lang="es-E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endParaRPr lang="es-ES" sz="20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701A96C-085F-9182-9E5F-F96C8AD6B380}"/>
              </a:ext>
            </a:extLst>
          </p:cNvPr>
          <p:cNvSpPr txBox="1"/>
          <p:nvPr/>
        </p:nvSpPr>
        <p:spPr>
          <a:xfrm>
            <a:off x="718587" y="3301126"/>
            <a:ext cx="4628366" cy="1530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u="sng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endParaRPr lang="es-ES" sz="1600" b="1" u="sng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5.671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Sitzungen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20.824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Seitenaufrufe</a:t>
            </a:r>
            <a:endParaRPr lang="es-ES" sz="16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min 22s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durchschnittliche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Sitzungsdauer</a:t>
            </a:r>
            <a:endParaRPr lang="es-ES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" name="CuadroTexto 3">
            <a:extLst>
              <a:ext uri="{FF2B5EF4-FFF2-40B4-BE49-F238E27FC236}">
                <a16:creationId xmlns:a16="http://schemas.microsoft.com/office/drawing/2014/main" id="{5766A45D-E6D0-D0E2-3C53-C93D6E155317}"/>
              </a:ext>
            </a:extLst>
          </p:cNvPr>
          <p:cNvSpPr txBox="1"/>
          <p:nvPr/>
        </p:nvSpPr>
        <p:spPr>
          <a:xfrm>
            <a:off x="5790195" y="4977272"/>
            <a:ext cx="5762106" cy="1530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u="sng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 &amp; Mobile (Total)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49.153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Sitzungen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229.969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Seitenaufrufe</a:t>
            </a:r>
            <a:endParaRPr lang="es-ES" sz="16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min 32s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durchschnittliche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Sitzungsdauer</a:t>
            </a:r>
            <a:endParaRPr lang="es-ES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" name="CuadroTexto 3">
            <a:extLst>
              <a:ext uri="{FF2B5EF4-FFF2-40B4-BE49-F238E27FC236}">
                <a16:creationId xmlns:a16="http://schemas.microsoft.com/office/drawing/2014/main" id="{9C13239B-EEFD-559B-0F1A-482BD87C5A6C}"/>
              </a:ext>
            </a:extLst>
          </p:cNvPr>
          <p:cNvSpPr txBox="1"/>
          <p:nvPr/>
        </p:nvSpPr>
        <p:spPr>
          <a:xfrm>
            <a:off x="5790195" y="3270252"/>
            <a:ext cx="5226078" cy="1530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600" b="1" u="sng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Mobile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42.227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Sitzungen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209.140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Seitenaufrufe</a:t>
            </a:r>
            <a:endParaRPr lang="es-ES" sz="16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16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min 2s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durchschnittliche</a:t>
            </a:r>
            <a:r>
              <a:rPr lang="es-ES" sz="16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16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Sitzungsdauer</a:t>
            </a:r>
            <a:endParaRPr lang="es-ES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9DD5553C-C3E9-5390-E827-E76D853843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E734456-E751-88F0-03FE-509C3D0669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78345"/>
            <a:ext cx="12192000" cy="211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0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DF7665FB-8B59-6A47-E93C-851589C394AE}"/>
              </a:ext>
            </a:extLst>
          </p:cNvPr>
          <p:cNvSpPr/>
          <p:nvPr/>
        </p:nvSpPr>
        <p:spPr>
          <a:xfrm>
            <a:off x="6356824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9E75186-386B-52A9-EC82-8AB559082B73}"/>
              </a:ext>
            </a:extLst>
          </p:cNvPr>
          <p:cNvSpPr/>
          <p:nvPr/>
        </p:nvSpPr>
        <p:spPr>
          <a:xfrm>
            <a:off x="494740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03385" y="528129"/>
            <a:ext cx="10392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</a:t>
            </a:r>
            <a:r>
              <a:rPr lang="es-ES" sz="20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de-CH" sz="2000" b="1" kern="100" dirty="0">
                <a:effectLst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der Benutzer des entsprechenden Geräts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867374C-1CD5-3B32-02F0-41D678D54E62}"/>
              </a:ext>
            </a:extLst>
          </p:cNvPr>
          <p:cNvSpPr txBox="1"/>
          <p:nvPr/>
        </p:nvSpPr>
        <p:spPr>
          <a:xfrm>
            <a:off x="189041" y="1270758"/>
            <a:ext cx="828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Geräte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E95082-5B37-0843-CD6E-0F4E19FA8861}"/>
              </a:ext>
            </a:extLst>
          </p:cNvPr>
          <p:cNvSpPr txBox="1"/>
          <p:nvPr/>
        </p:nvSpPr>
        <p:spPr>
          <a:xfrm>
            <a:off x="6274709" y="1270758"/>
            <a:ext cx="1639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Betriebssystem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AF4779F4-E508-F4DB-2B4C-9DEA7F7E0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F330542-41F6-AC0A-734C-3BB07EDDDE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341096"/>
              </p:ext>
            </p:extLst>
          </p:nvPr>
        </p:nvGraphicFramePr>
        <p:xfrm>
          <a:off x="617769" y="1640090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F59FD24C-731B-7375-5D92-87278AA2D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157970"/>
              </p:ext>
            </p:extLst>
          </p:nvPr>
        </p:nvGraphicFramePr>
        <p:xfrm>
          <a:off x="7025543" y="1764485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0578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E3AE31C8-0EE2-C5B7-D9FF-0D769F076E24}"/>
              </a:ext>
            </a:extLst>
          </p:cNvPr>
          <p:cNvSpPr/>
          <p:nvPr/>
        </p:nvSpPr>
        <p:spPr>
          <a:xfrm>
            <a:off x="494740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37F7CD9-677E-C36F-7A66-8FE4DEE838F0}"/>
              </a:ext>
            </a:extLst>
          </p:cNvPr>
          <p:cNvSpPr/>
          <p:nvPr/>
        </p:nvSpPr>
        <p:spPr>
          <a:xfrm>
            <a:off x="6356824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10392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de-CH" sz="2000" b="1" kern="100" dirty="0">
                <a:effectLst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der Benutzer des entsprechenden Geräts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867374C-1CD5-3B32-02F0-41D678D54E62}"/>
              </a:ext>
            </a:extLst>
          </p:cNvPr>
          <p:cNvSpPr txBox="1"/>
          <p:nvPr/>
        </p:nvSpPr>
        <p:spPr>
          <a:xfrm>
            <a:off x="189041" y="1270758"/>
            <a:ext cx="828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Geräte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E95082-5B37-0843-CD6E-0F4E19FA8861}"/>
              </a:ext>
            </a:extLst>
          </p:cNvPr>
          <p:cNvSpPr txBox="1"/>
          <p:nvPr/>
        </p:nvSpPr>
        <p:spPr>
          <a:xfrm>
            <a:off x="6274709" y="1270758"/>
            <a:ext cx="1639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Betriebssystem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0BC59043-D18D-C3FC-C94E-34F2BBB58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FC295F5A-B8F7-EC9D-137C-4498249BB6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2673093"/>
              </p:ext>
            </p:extLst>
          </p:nvPr>
        </p:nvGraphicFramePr>
        <p:xfrm>
          <a:off x="766140" y="1640089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62501448-1052-A334-87D9-2794C27D5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373086"/>
              </p:ext>
            </p:extLst>
          </p:nvPr>
        </p:nvGraphicFramePr>
        <p:xfrm>
          <a:off x="6849679" y="1780198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9610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8CD8DB9-C7E2-3215-E59A-0194B0E49773}"/>
              </a:ext>
            </a:extLst>
          </p:cNvPr>
          <p:cNvSpPr/>
          <p:nvPr/>
        </p:nvSpPr>
        <p:spPr>
          <a:xfrm>
            <a:off x="494740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1F9C173-2BE1-AD7C-5538-CDA2B7A84F38}"/>
              </a:ext>
            </a:extLst>
          </p:cNvPr>
          <p:cNvSpPr/>
          <p:nvPr/>
        </p:nvSpPr>
        <p:spPr>
          <a:xfrm>
            <a:off x="6356824" y="1780197"/>
            <a:ext cx="5601259" cy="3682650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10392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Mobile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– </a:t>
            </a:r>
            <a:r>
              <a:rPr lang="de-CH" sz="2000" b="1" kern="100" dirty="0">
                <a:effectLst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 der Benutzer des entsprechenden Geräts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867374C-1CD5-3B32-02F0-41D678D54E62}"/>
              </a:ext>
            </a:extLst>
          </p:cNvPr>
          <p:cNvSpPr txBox="1"/>
          <p:nvPr/>
        </p:nvSpPr>
        <p:spPr>
          <a:xfrm>
            <a:off x="198051" y="1270758"/>
            <a:ext cx="828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Geräte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1E95082-5B37-0843-CD6E-0F4E19FA8861}"/>
              </a:ext>
            </a:extLst>
          </p:cNvPr>
          <p:cNvSpPr txBox="1"/>
          <p:nvPr/>
        </p:nvSpPr>
        <p:spPr>
          <a:xfrm>
            <a:off x="6274709" y="1270758"/>
            <a:ext cx="1639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Betriebssystem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1715590-1B1C-71A7-4496-5A7171F67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89CD040-5CEE-74A5-CEEC-ADFFEEA559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9482087"/>
              </p:ext>
            </p:extLst>
          </p:nvPr>
        </p:nvGraphicFramePr>
        <p:xfrm>
          <a:off x="494739" y="1665519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30D9CB68-FF21-C608-6AA9-D3F3C5F29F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3061133"/>
              </p:ext>
            </p:extLst>
          </p:nvPr>
        </p:nvGraphicFramePr>
        <p:xfrm>
          <a:off x="6849680" y="1665519"/>
          <a:ext cx="4576182" cy="3822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3708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0160756C-D8CB-BB16-FCBA-43B8E118E3FE}"/>
              </a:ext>
            </a:extLst>
          </p:cNvPr>
          <p:cNvSpPr/>
          <p:nvPr/>
        </p:nvSpPr>
        <p:spPr>
          <a:xfrm>
            <a:off x="2169711" y="1114313"/>
            <a:ext cx="7852578" cy="4680015"/>
          </a:xfrm>
          <a:prstGeom prst="rect">
            <a:avLst/>
          </a:prstGeom>
          <a:solidFill>
            <a:srgbClr val="F3FB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10425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</a:t>
            </a:r>
            <a:r>
              <a:rPr lang="es-ES" sz="2000" b="1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Nutzer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des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entsprechenden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Browsers 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73F97358-0039-3F0A-7733-1D7B622FF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0D3A566-8F3A-8FCD-AA6D-3753F82880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4043718"/>
              </p:ext>
            </p:extLst>
          </p:nvPr>
        </p:nvGraphicFramePr>
        <p:xfrm>
          <a:off x="2905859" y="1114313"/>
          <a:ext cx="6333833" cy="4629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8103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8281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&amp; Mobile</a:t>
            </a:r>
            <a:r>
              <a:rPr lang="es-ES" sz="2000" b="1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Aufrufe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einzelnen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4929346-F3F7-1A6C-E89A-48B4C3AA6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5365BCC-E305-1C2A-9FFF-7C96861976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0453" y="1149748"/>
            <a:ext cx="9171093" cy="471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55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8281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Mobile</a:t>
            </a:r>
            <a:r>
              <a:rPr lang="es-ES" sz="2000" b="1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Aufrufe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einzelnen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C4B618A-F8D8-0225-4D87-84F445B3F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880E7F8-82E2-8E6E-E83E-F422404E63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0813" y="984860"/>
            <a:ext cx="9150374" cy="4888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0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89DC8A4E-8AF9-FC48-95B2-1957BCD1B90A}"/>
              </a:ext>
            </a:extLst>
          </p:cNvPr>
          <p:cNvSpPr txBox="1"/>
          <p:nvPr/>
        </p:nvSpPr>
        <p:spPr>
          <a:xfrm>
            <a:off x="612395" y="512739"/>
            <a:ext cx="8281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>
                <a:solidFill>
                  <a:srgbClr val="FF993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Website</a:t>
            </a:r>
            <a:r>
              <a:rPr lang="es-ES" sz="2000" b="1" dirty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rPr>
              <a:t> 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Anzahl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Aufrufe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der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einzelnen</a:t>
            </a:r>
            <a:r>
              <a:rPr lang="es-ES" sz="2000" b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s-ES" sz="2000" b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Seiten</a:t>
            </a:r>
            <a:endParaRPr lang="es-ES" sz="2000" b="1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D24FE6B3-F845-B086-E8D7-79EFBCFC0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9233" y="5995792"/>
            <a:ext cx="2716627" cy="61343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E57809A-18B5-FF10-709E-3BE54B3163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2368" y="1027652"/>
            <a:ext cx="9410597" cy="4802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529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438</Words>
  <Application>Microsoft Office PowerPoint</Application>
  <PresentationFormat>Panorámica</PresentationFormat>
  <Paragraphs>89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Open Sans ExtraBold</vt:lpstr>
      <vt:lpstr>Open Sans Light</vt:lpstr>
      <vt:lpstr>Open Sans SemiBold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Vahid Djamei</dc:creator>
  <cp:lastModifiedBy>Angela Künzler</cp:lastModifiedBy>
  <cp:revision>325</cp:revision>
  <dcterms:created xsi:type="dcterms:W3CDTF">2023-01-09T10:36:16Z</dcterms:created>
  <dcterms:modified xsi:type="dcterms:W3CDTF">2025-10-01T13:39:04Z</dcterms:modified>
</cp:coreProperties>
</file>