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67" r:id="rId3"/>
    <p:sldId id="275" r:id="rId4"/>
    <p:sldId id="286" r:id="rId5"/>
    <p:sldId id="282" r:id="rId6"/>
    <p:sldId id="276" r:id="rId7"/>
    <p:sldId id="265" r:id="rId8"/>
    <p:sldId id="283" r:id="rId9"/>
    <p:sldId id="287" r:id="rId10"/>
    <p:sldId id="268" r:id="rId11"/>
    <p:sldId id="269" r:id="rId12"/>
    <p:sldId id="281" r:id="rId13"/>
    <p:sldId id="285" r:id="rId14"/>
    <p:sldId id="272" r:id="rId15"/>
    <p:sldId id="271" r:id="rId16"/>
    <p:sldId id="25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0493"/>
    <a:srgbClr val="8B0D97"/>
    <a:srgbClr val="5C0493"/>
    <a:srgbClr val="5A1BE2"/>
    <a:srgbClr val="FE9716"/>
    <a:srgbClr val="F39D3B"/>
    <a:srgbClr val="F3FBFB"/>
    <a:srgbClr val="93041E"/>
    <a:srgbClr val="930449"/>
    <a:srgbClr val="930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19" autoAdjust="0"/>
    <p:restoredTop sz="96327"/>
  </p:normalViewPr>
  <p:slideViewPr>
    <p:cSldViewPr snapToGrid="0">
      <p:cViewPr varScale="1">
        <p:scale>
          <a:sx n="68" d="100"/>
          <a:sy n="68" d="100"/>
        </p:scale>
        <p:origin x="78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79019802971"/>
          <c:y val="0.15219957742540263"/>
          <c:w val="0.62548058621794334"/>
          <c:h val="0.748756198733008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FE9716"/>
            </a:solidFill>
          </c:spPr>
          <c:dPt>
            <c:idx val="0"/>
            <c:bubble3D val="0"/>
            <c:spPr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B1A-4ACE-913C-F4C32B72BA4B}"/>
              </c:ext>
            </c:extLst>
          </c:dPt>
          <c:dPt>
            <c:idx val="1"/>
            <c:bubble3D val="0"/>
            <c:spPr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B1A-4ACE-913C-F4C32B72BA4B}"/>
              </c:ext>
            </c:extLst>
          </c:dPt>
          <c:dPt>
            <c:idx val="2"/>
            <c:bubble3D val="0"/>
            <c:spPr>
              <a:solidFill>
                <a:srgbClr val="5C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1A-4ACE-913C-F4C32B72BA4B}"/>
              </c:ext>
            </c:extLst>
          </c:dPt>
          <c:dPt>
            <c:idx val="3"/>
            <c:bubble3D val="0"/>
            <c:spPr>
              <a:solidFill>
                <a:srgbClr val="8B0D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1A-4ACE-913C-F4C32B72BA4B}"/>
              </c:ext>
            </c:extLst>
          </c:dPt>
          <c:dLbls>
            <c:dLbl>
              <c:idx val="0"/>
              <c:layout>
                <c:manualLayout>
                  <c:x val="0.11045736380240122"/>
                  <c:y val="-5.21616990041480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highlight>
                        <a:srgbClr val="F3FBFB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64465268208301"/>
                      <c:h val="0.165952358885596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B1A-4ACE-913C-F4C32B72BA4B}"/>
                </c:ext>
              </c:extLst>
            </c:dLbl>
            <c:dLbl>
              <c:idx val="1"/>
              <c:layout>
                <c:manualLayout>
                  <c:x val="-0.10550323391858103"/>
                  <c:y val="0.120481631450808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1A-4ACE-913C-F4C32B72BA4B}"/>
                </c:ext>
              </c:extLst>
            </c:dLbl>
            <c:dLbl>
              <c:idx val="2"/>
              <c:layout>
                <c:manualLayout>
                  <c:x val="-0.11500263756992182"/>
                  <c:y val="2.66545846361670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1A-4ACE-913C-F4C32B72BA4B}"/>
                </c:ext>
              </c:extLst>
            </c:dLbl>
            <c:dLbl>
              <c:idx val="3"/>
              <c:layout>
                <c:manualLayout>
                  <c:x val="0.12532958697883947"/>
                  <c:y val="2.65776767919069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highlight>
                        <a:srgbClr val="F3FBFB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12033961935955"/>
                      <c:h val="0.153050844297046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1A-4ACE-913C-F4C32B72BA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highlight>
                      <a:srgbClr val="F3FBFB"/>
                    </a:highlight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Smartphone</c:v>
                </c:pt>
                <c:pt idx="1">
                  <c:v>Desktop</c:v>
                </c:pt>
                <c:pt idx="2">
                  <c:v>Unknown</c:v>
                </c:pt>
                <c:pt idx="3">
                  <c:v>Tablet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12872</c:v>
                </c:pt>
                <c:pt idx="1">
                  <c:v>1176</c:v>
                </c:pt>
                <c:pt idx="2">
                  <c:v>149</c:v>
                </c:pt>
                <c:pt idx="3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1A-4ACE-913C-F4C32B72BA4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Downloads</c:v>
                </c:pt>
              </c:strCache>
            </c:strRef>
          </c:tx>
          <c:spPr>
            <a:solidFill>
              <a:srgbClr val="FF9933"/>
            </a:solidFill>
          </c:spPr>
          <c:dPt>
            <c:idx val="0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4C2-4D6C-886B-A414B2D792FF}"/>
              </c:ext>
            </c:extLst>
          </c:dPt>
          <c:dPt>
            <c:idx val="1"/>
            <c:bubble3D val="0"/>
            <c:spPr>
              <a:solidFill>
                <a:srgbClr val="5A1B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C2-4D6C-886B-A414B2D792FF}"/>
              </c:ext>
            </c:extLst>
          </c:dPt>
          <c:dLbls>
            <c:dLbl>
              <c:idx val="0"/>
              <c:layout>
                <c:manualLayout>
                  <c:x val="-0.14018952298406234"/>
                  <c:y val="-0.20989660948582065"/>
                </c:manualLayout>
              </c:layout>
              <c:tx>
                <c:rich>
                  <a:bodyPr/>
                  <a:lstStyle/>
                  <a:p>
                    <a:fld id="{64789857-4E50-4E4B-BECD-4B3E016816BC}" type="PERCENTAGE">
                      <a:rPr lang="en-US" baseline="0" smtClean="0"/>
                      <a:pPr/>
                      <a:t>[PORCENTAJE]</a:t>
                    </a:fld>
                    <a:endParaRPr lang="es-E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4C2-4D6C-886B-A414B2D792FF}"/>
                </c:ext>
              </c:extLst>
            </c:dLbl>
            <c:dLbl>
              <c:idx val="1"/>
              <c:layout>
                <c:manualLayout>
                  <c:x val="0.10623313599711237"/>
                  <c:y val="0.19210964548622389"/>
                </c:manualLayout>
              </c:layout>
              <c:tx>
                <c:rich>
                  <a:bodyPr/>
                  <a:lstStyle/>
                  <a:p>
                    <a:fld id="{C2CA7BC9-6569-4DC5-A73F-C531B2BF6BE6}" type="PERCENTAGE">
                      <a:rPr lang="en-US" baseline="0" smtClean="0"/>
                      <a:pPr/>
                      <a:t>[PORCENTAJE]</a:t>
                    </a:fld>
                    <a:endParaRPr lang="es-E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C2-4D6C-886B-A414B2D792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iOS</c:v>
                </c:pt>
                <c:pt idx="1">
                  <c:v>Android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445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C2-4D6C-886B-A414B2D792F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79019802971"/>
          <c:y val="0.15219957742540263"/>
          <c:w val="0.62548058621794334"/>
          <c:h val="0.748756198733008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FE9716"/>
            </a:solidFill>
          </c:spPr>
          <c:dPt>
            <c:idx val="0"/>
            <c:bubble3D val="0"/>
            <c:spPr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98-4C3F-BB0C-DD9DC0B3C015}"/>
              </c:ext>
            </c:extLst>
          </c:dPt>
          <c:dPt>
            <c:idx val="1"/>
            <c:bubble3D val="0"/>
            <c:spPr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98-4C3F-BB0C-DD9DC0B3C015}"/>
              </c:ext>
            </c:extLst>
          </c:dPt>
          <c:dPt>
            <c:idx val="2"/>
            <c:bubble3D val="0"/>
            <c:spPr>
              <a:solidFill>
                <a:srgbClr val="5C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98-4C3F-BB0C-DD9DC0B3C015}"/>
              </c:ext>
            </c:extLst>
          </c:dPt>
          <c:dPt>
            <c:idx val="3"/>
            <c:bubble3D val="0"/>
            <c:spPr>
              <a:solidFill>
                <a:srgbClr val="8B0D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98-4C3F-BB0C-DD9DC0B3C015}"/>
              </c:ext>
            </c:extLst>
          </c:dPt>
          <c:dPt>
            <c:idx val="4"/>
            <c:bubble3D val="0"/>
            <c:spPr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E98-4C3F-BB0C-DD9DC0B3C015}"/>
              </c:ext>
            </c:extLst>
          </c:dPt>
          <c:dLbls>
            <c:dLbl>
              <c:idx val="0"/>
              <c:layout>
                <c:manualLayout>
                  <c:x val="9.8748913395489954E-2"/>
                  <c:y val="-0.125250310181892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64465268208301"/>
                      <c:h val="0.165952358885596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E98-4C3F-BB0C-DD9DC0B3C015}"/>
                </c:ext>
              </c:extLst>
            </c:dLbl>
            <c:dLbl>
              <c:idx val="1"/>
              <c:layout>
                <c:manualLayout>
                  <c:x val="-1.3686081541337299E-2"/>
                  <c:y val="6.068185866901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98-4C3F-BB0C-DD9DC0B3C015}"/>
                </c:ext>
              </c:extLst>
            </c:dLbl>
            <c:dLbl>
              <c:idx val="2"/>
              <c:layout>
                <c:manualLayout>
                  <c:x val="-9.2179900187536246E-2"/>
                  <c:y val="2.333237503717866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98-4C3F-BB0C-DD9DC0B3C015}"/>
                </c:ext>
              </c:extLst>
            </c:dLbl>
            <c:dLbl>
              <c:idx val="3"/>
              <c:layout>
                <c:manualLayout>
                  <c:x val="-3.5634290769029728E-2"/>
                  <c:y val="6.64441919797674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12033961935955"/>
                      <c:h val="0.153050844297046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E98-4C3F-BB0C-DD9DC0B3C015}"/>
                </c:ext>
              </c:extLst>
            </c:dLbl>
            <c:dLbl>
              <c:idx val="4"/>
              <c:layout>
                <c:manualLayout>
                  <c:x val="0.10198807652318025"/>
                  <c:y val="1.619459463418679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98-4C3F-BB0C-DD9DC0B3C0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iOS</c:v>
                </c:pt>
                <c:pt idx="1">
                  <c:v>Android</c:v>
                </c:pt>
                <c:pt idx="2">
                  <c:v>Windows</c:v>
                </c:pt>
                <c:pt idx="3">
                  <c:v>Mac</c:v>
                </c:pt>
                <c:pt idx="4">
                  <c:v>GNU/Linux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11840</c:v>
                </c:pt>
                <c:pt idx="1">
                  <c:v>1312</c:v>
                </c:pt>
                <c:pt idx="2">
                  <c:v>884</c:v>
                </c:pt>
                <c:pt idx="3">
                  <c:v>286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98-4C3F-BB0C-DD9DC0B3C01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79019802971"/>
          <c:y val="0.15219957742540263"/>
          <c:w val="0.62548058621794334"/>
          <c:h val="0.748756198733008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FE9716"/>
            </a:solidFill>
          </c:spPr>
          <c:dPt>
            <c:idx val="0"/>
            <c:bubble3D val="0"/>
            <c:spPr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70-4691-A75C-BDE581585789}"/>
              </c:ext>
            </c:extLst>
          </c:dPt>
          <c:dPt>
            <c:idx val="1"/>
            <c:bubble3D val="0"/>
            <c:spPr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70-4691-A75C-BDE581585789}"/>
              </c:ext>
            </c:extLst>
          </c:dPt>
          <c:dPt>
            <c:idx val="2"/>
            <c:bubble3D val="0"/>
            <c:spPr>
              <a:solidFill>
                <a:srgbClr val="8B0D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70-4691-A75C-BDE581585789}"/>
              </c:ext>
            </c:extLst>
          </c:dPt>
          <c:dLbls>
            <c:dLbl>
              <c:idx val="0"/>
              <c:layout>
                <c:manualLayout>
                  <c:x val="6.9673802309436119E-3"/>
                  <c:y val="-1.893960301426434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64465268208301"/>
                      <c:h val="0.165952358885596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70-4691-A75C-BDE581585789}"/>
                </c:ext>
              </c:extLst>
            </c:dLbl>
            <c:dLbl>
              <c:idx val="1"/>
              <c:layout>
                <c:manualLayout>
                  <c:x val="-3.7252014889267951E-2"/>
                  <c:y val="-2.506829495047684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70-4691-A75C-BDE581585789}"/>
                </c:ext>
              </c:extLst>
            </c:dLbl>
            <c:dLbl>
              <c:idx val="2"/>
              <c:layout>
                <c:manualLayout>
                  <c:x val="-8.5588597656299503E-2"/>
                  <c:y val="3.65443055888721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12033961935955"/>
                      <c:h val="0.153050844297046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370-4691-A75C-BDE5815857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Smartphone</c:v>
                </c:pt>
                <c:pt idx="1">
                  <c:v>Desktop</c:v>
                </c:pt>
                <c:pt idx="2">
                  <c:v>Tablet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1149</c:v>
                </c:pt>
                <c:pt idx="1">
                  <c:v>432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70-4691-A75C-BDE58158578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79019802971"/>
          <c:y val="0.15219957742540263"/>
          <c:w val="0.62548058621794334"/>
          <c:h val="0.748756198733008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FE9716"/>
            </a:solidFill>
          </c:spPr>
          <c:dPt>
            <c:idx val="0"/>
            <c:bubble3D val="0"/>
            <c:spPr>
              <a:solidFill>
                <a:srgbClr val="5A1B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31-4DFB-81B3-01698612E64A}"/>
              </c:ext>
            </c:extLst>
          </c:dPt>
          <c:dPt>
            <c:idx val="1"/>
            <c:bubble3D val="0"/>
            <c:spPr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31-4DFB-81B3-01698612E64A}"/>
              </c:ext>
            </c:extLst>
          </c:dPt>
          <c:dPt>
            <c:idx val="2"/>
            <c:bubble3D val="0"/>
            <c:spPr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31-4DFB-81B3-01698612E64A}"/>
              </c:ext>
            </c:extLst>
          </c:dPt>
          <c:dPt>
            <c:idx val="3"/>
            <c:bubble3D val="0"/>
            <c:spPr>
              <a:solidFill>
                <a:srgbClr val="8B0D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31-4DFB-81B3-01698612E64A}"/>
              </c:ext>
            </c:extLst>
          </c:dPt>
          <c:dPt>
            <c:idx val="4"/>
            <c:bubble3D val="0"/>
            <c:spPr>
              <a:solidFill>
                <a:srgbClr val="9304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F31-4DFB-81B3-01698612E64A}"/>
              </c:ext>
            </c:extLst>
          </c:dPt>
          <c:dLbls>
            <c:dLbl>
              <c:idx val="0"/>
              <c:layout>
                <c:manualLayout>
                  <c:x val="2.8283184541174178E-2"/>
                  <c:y val="7.06433864354966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93795307966335"/>
                      <c:h val="0.165952478799986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F31-4DFB-81B3-01698612E64A}"/>
                </c:ext>
              </c:extLst>
            </c:dLbl>
            <c:dLbl>
              <c:idx val="1"/>
              <c:layout>
                <c:manualLayout>
                  <c:x val="8.2815762135334658E-3"/>
                  <c:y val="1.41709242831809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31-4DFB-81B3-01698612E64A}"/>
                </c:ext>
              </c:extLst>
            </c:dLbl>
            <c:dLbl>
              <c:idx val="2"/>
              <c:layout>
                <c:manualLayout>
                  <c:x val="-0.13550400748921262"/>
                  <c:y val="-0.109632916766616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31-4DFB-81B3-01698612E64A}"/>
                </c:ext>
              </c:extLst>
            </c:dLbl>
            <c:dLbl>
              <c:idx val="3"/>
              <c:layout>
                <c:manualLayout>
                  <c:x val="1.3105247999314713E-2"/>
                  <c:y val="7.3088611177744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87273233450942"/>
                      <c:h val="0.153050795538403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F31-4DFB-81B3-01698612E64A}"/>
                </c:ext>
              </c:extLst>
            </c:dLbl>
            <c:dLbl>
              <c:idx val="4"/>
              <c:layout>
                <c:manualLayout>
                  <c:x val="7.629941291670655E-3"/>
                  <c:y val="9.550175436210039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31-4DFB-81B3-01698612E6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iOS</c:v>
                </c:pt>
                <c:pt idx="1">
                  <c:v>Android</c:v>
                </c:pt>
                <c:pt idx="2">
                  <c:v>Windows</c:v>
                </c:pt>
                <c:pt idx="3">
                  <c:v>Mac</c:v>
                </c:pt>
                <c:pt idx="4">
                  <c:v>GNU/Linux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332</c:v>
                </c:pt>
                <c:pt idx="1">
                  <c:v>125</c:v>
                </c:pt>
                <c:pt idx="2">
                  <c:v>869</c:v>
                </c:pt>
                <c:pt idx="3">
                  <c:v>274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F31-4DFB-81B3-01698612E6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79019802971"/>
          <c:y val="0.15219957742540263"/>
          <c:w val="0.62548058621794334"/>
          <c:h val="0.748756198733008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FE9716"/>
            </a:solidFill>
          </c:spPr>
          <c:dPt>
            <c:idx val="0"/>
            <c:bubble3D val="0"/>
            <c:spPr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1A-41DF-88D1-8D4BF6EBC995}"/>
              </c:ext>
            </c:extLst>
          </c:dPt>
          <c:dPt>
            <c:idx val="1"/>
            <c:bubble3D val="0"/>
            <c:spPr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1A-41DF-88D1-8D4BF6EBC995}"/>
              </c:ext>
            </c:extLst>
          </c:dPt>
          <c:dPt>
            <c:idx val="2"/>
            <c:bubble3D val="0"/>
            <c:spPr>
              <a:solidFill>
                <a:srgbClr val="5C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1A-41DF-88D1-8D4BF6EBC995}"/>
              </c:ext>
            </c:extLst>
          </c:dPt>
          <c:dPt>
            <c:idx val="3"/>
            <c:bubble3D val="0"/>
            <c:spPr>
              <a:solidFill>
                <a:srgbClr val="8B0D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1A-41DF-88D1-8D4BF6EBC995}"/>
              </c:ext>
            </c:extLst>
          </c:dPt>
          <c:dPt>
            <c:idx val="4"/>
            <c:bubble3D val="0"/>
            <c:spPr>
              <a:solidFill>
                <a:srgbClr val="5A1B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51A-41DF-88D1-8D4BF6EBC995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1A-41DF-88D1-8D4BF6EBC995}"/>
              </c:ext>
            </c:extLst>
          </c:dPt>
          <c:dLbls>
            <c:dLbl>
              <c:idx val="0"/>
              <c:layout>
                <c:manualLayout>
                  <c:x val="0.10826361364124056"/>
                  <c:y val="-5.54838486459413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76845632450806"/>
                      <c:h val="0.165952478799986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51A-41DF-88D1-8D4BF6EBC995}"/>
                </c:ext>
              </c:extLst>
            </c:dLbl>
            <c:dLbl>
              <c:idx val="1"/>
              <c:layout>
                <c:manualLayout>
                  <c:x val="-0.14521668937118323"/>
                  <c:y val="0.20347016564223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1A-41DF-88D1-8D4BF6EBC995}"/>
                </c:ext>
              </c:extLst>
            </c:dLbl>
            <c:dLbl>
              <c:idx val="2"/>
              <c:layout>
                <c:manualLayout>
                  <c:x val="-0.16783991545790791"/>
                  <c:y val="9.3098776615934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1A-41DF-88D1-8D4BF6EBC995}"/>
                </c:ext>
              </c:extLst>
            </c:dLbl>
            <c:dLbl>
              <c:idx val="3"/>
              <c:layout>
                <c:manualLayout>
                  <c:x val="-4.396000858357469E-2"/>
                  <c:y val="3.32220959898837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12033961935955"/>
                      <c:h val="0.153050844297046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51A-41DF-88D1-8D4BF6EBC995}"/>
                </c:ext>
              </c:extLst>
            </c:dLbl>
            <c:dLbl>
              <c:idx val="4"/>
              <c:layout>
                <c:manualLayout>
                  <c:x val="8.2350527142495591E-2"/>
                  <c:y val="2.17332673774451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51A-41DF-88D1-8D4BF6EBC995}"/>
                </c:ext>
              </c:extLst>
            </c:dLbl>
            <c:dLbl>
              <c:idx val="5"/>
              <c:layout>
                <c:manualLayout>
                  <c:x val="0.28290395792824663"/>
                  <c:y val="2.35518501437575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1A-41DF-88D1-8D4BF6EBC9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Apple</c:v>
                </c:pt>
                <c:pt idx="1">
                  <c:v>Samsung</c:v>
                </c:pt>
                <c:pt idx="2">
                  <c:v>Unknown</c:v>
                </c:pt>
                <c:pt idx="3">
                  <c:v>Google</c:v>
                </c:pt>
                <c:pt idx="4">
                  <c:v>OnePlus</c:v>
                </c:pt>
                <c:pt idx="5">
                  <c:v>Others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11293</c:v>
                </c:pt>
                <c:pt idx="1">
                  <c:v>490</c:v>
                </c:pt>
                <c:pt idx="2">
                  <c:v>143</c:v>
                </c:pt>
                <c:pt idx="3">
                  <c:v>240</c:v>
                </c:pt>
                <c:pt idx="4">
                  <c:v>61</c:v>
                </c:pt>
                <c:pt idx="5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1A-41DF-88D1-8D4BF6EBC99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79019802971"/>
          <c:y val="0.15219957742540263"/>
          <c:w val="0.62548058621794334"/>
          <c:h val="0.748756198733008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FE9716"/>
            </a:solidFill>
          </c:spPr>
          <c:dPt>
            <c:idx val="0"/>
            <c:bubble3D val="0"/>
            <c:spPr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2C-4918-9DB7-04B1724448DC}"/>
              </c:ext>
            </c:extLst>
          </c:dPt>
          <c:dPt>
            <c:idx val="1"/>
            <c:bubble3D val="0"/>
            <c:spPr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2C-4918-9DB7-04B1724448DC}"/>
              </c:ext>
            </c:extLst>
          </c:dPt>
          <c:dLbls>
            <c:dLbl>
              <c:idx val="0"/>
              <c:layout>
                <c:manualLayout>
                  <c:x val="7.9123601290333301E-2"/>
                  <c:y val="-4.21950702071829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64465268208301"/>
                      <c:h val="0.165952358885596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32C-4918-9DB7-04B1724448DC}"/>
                </c:ext>
              </c:extLst>
            </c:dLbl>
            <c:dLbl>
              <c:idx val="1"/>
              <c:layout>
                <c:manualLayout>
                  <c:x val="-3.7252014889267951E-2"/>
                  <c:y val="-2.506829495047684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2C-4918-9DB7-04B1724448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iOS</c:v>
                </c:pt>
                <c:pt idx="1">
                  <c:v>Android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11293</c:v>
                </c:pt>
                <c:pt idx="1">
                  <c:v>1082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2C-4918-9DB7-04B1724448D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79019802971"/>
          <c:y val="0.15219957742540263"/>
          <c:w val="0.62548058621794334"/>
          <c:h val="0.748756198733008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FE9716"/>
            </a:solidFill>
          </c:spPr>
          <c:dPt>
            <c:idx val="0"/>
            <c:bubble3D val="0"/>
            <c:spPr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EA-408D-84C8-5289684F3831}"/>
              </c:ext>
            </c:extLst>
          </c:dPt>
          <c:dPt>
            <c:idx val="1"/>
            <c:bubble3D val="0"/>
            <c:spPr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EA-408D-84C8-5289684F3831}"/>
              </c:ext>
            </c:extLst>
          </c:dPt>
          <c:dPt>
            <c:idx val="2"/>
            <c:bubble3D val="0"/>
            <c:spPr>
              <a:solidFill>
                <a:srgbClr val="5C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EA-408D-84C8-5289684F3831}"/>
              </c:ext>
            </c:extLst>
          </c:dPt>
          <c:dPt>
            <c:idx val="3"/>
            <c:bubble3D val="0"/>
            <c:spPr>
              <a:solidFill>
                <a:srgbClr val="8B0D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EA-408D-84C8-5289684F3831}"/>
              </c:ext>
            </c:extLst>
          </c:dPt>
          <c:dPt>
            <c:idx val="4"/>
            <c:bubble3D val="0"/>
            <c:spPr>
              <a:solidFill>
                <a:srgbClr val="9304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EA-408D-84C8-5289684F3831}"/>
              </c:ext>
            </c:extLst>
          </c:dPt>
          <c:dPt>
            <c:idx val="5"/>
            <c:bubble3D val="0"/>
            <c:spPr>
              <a:solidFill>
                <a:srgbClr val="9304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3EA-408D-84C8-5289684F3831}"/>
              </c:ext>
            </c:extLst>
          </c:dPt>
          <c:dPt>
            <c:idx val="6"/>
            <c:bubble3D val="0"/>
            <c:spPr>
              <a:solidFill>
                <a:srgbClr val="9304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3EA-408D-84C8-5289684F3831}"/>
              </c:ext>
            </c:extLst>
          </c:dPt>
          <c:dLbls>
            <c:dLbl>
              <c:idx val="0"/>
              <c:layout>
                <c:manualLayout>
                  <c:x val="2.2806524184476939E-2"/>
                  <c:y val="-1.21805543200620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64465268208301"/>
                      <c:h val="0.165952358885596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3EA-408D-84C8-5289684F3831}"/>
                </c:ext>
              </c:extLst>
            </c:dLbl>
            <c:dLbl>
              <c:idx val="1"/>
              <c:layout>
                <c:manualLayout>
                  <c:x val="-8.9189993077788354E-2"/>
                  <c:y val="0.2065789691372248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EA-408D-84C8-5289684F3831}"/>
                </c:ext>
              </c:extLst>
            </c:dLbl>
            <c:dLbl>
              <c:idx val="2"/>
              <c:layout>
                <c:manualLayout>
                  <c:x val="-0.16477928239739265"/>
                  <c:y val="0.118894946870047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56318681318684"/>
                      <c:h val="0.113217138063066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3EA-408D-84C8-5289684F3831}"/>
                </c:ext>
              </c:extLst>
            </c:dLbl>
            <c:dLbl>
              <c:idx val="3"/>
              <c:layout>
                <c:manualLayout>
                  <c:x val="-0.16343527379198583"/>
                  <c:y val="3.32216507390422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59277926797611"/>
                      <c:h val="0.153050755246877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3EA-408D-84C8-5289684F3831}"/>
                </c:ext>
              </c:extLst>
            </c:dLbl>
            <c:dLbl>
              <c:idx val="4"/>
              <c:layout>
                <c:manualLayout>
                  <c:x val="-4.1642150500418217E-2"/>
                  <c:y val="-2.33917091043712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02527328314731"/>
                      <c:h val="0.113217138063066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3EA-408D-84C8-5289684F3831}"/>
                </c:ext>
              </c:extLst>
            </c:dLbl>
            <c:dLbl>
              <c:idx val="5"/>
              <c:layout>
                <c:manualLayout>
                  <c:x val="6.4102564102564097E-2"/>
                  <c:y val="-2.12809932712690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4945054945055"/>
                      <c:h val="0.114191572817778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3EA-408D-84C8-5289684F3831}"/>
                </c:ext>
              </c:extLst>
            </c:dLbl>
            <c:dLbl>
              <c:idx val="6"/>
              <c:layout>
                <c:manualLayout>
                  <c:x val="0.22462288367800179"/>
                  <c:y val="7.6127715211852045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3EA-408D-84C8-5289684F38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Mobile Safari</c:v>
                </c:pt>
                <c:pt idx="1">
                  <c:v>Android Browser</c:v>
                </c:pt>
                <c:pt idx="2">
                  <c:v>Chrome</c:v>
                </c:pt>
                <c:pt idx="3">
                  <c:v>Microsoft Edge</c:v>
                </c:pt>
                <c:pt idx="4">
                  <c:v>Safari</c:v>
                </c:pt>
                <c:pt idx="5">
                  <c:v>Firefox</c:v>
                </c:pt>
                <c:pt idx="6">
                  <c:v>Chrome Mobile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11787</c:v>
                </c:pt>
                <c:pt idx="1">
                  <c:v>1187</c:v>
                </c:pt>
                <c:pt idx="2">
                  <c:v>614</c:v>
                </c:pt>
                <c:pt idx="3">
                  <c:v>348</c:v>
                </c:pt>
                <c:pt idx="4">
                  <c:v>143</c:v>
                </c:pt>
                <c:pt idx="5">
                  <c:v>87</c:v>
                </c:pt>
                <c:pt idx="6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EA-408D-84C8-5289684F383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DF4A7-CC8E-277D-7B43-9BFCB1217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3FBE63-5EB0-FBDC-38B8-658775CEF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E47069-ACC5-2818-234A-809A3DF0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CB711E-29DF-B131-F5C2-EFB9ADA4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03526D-39AA-E29D-FD67-7EE59D0B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20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EF0A1-D1F1-7D3D-1E65-BC18B1E63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3C62E9-D61C-1381-E23C-973D508FB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01372F-24B6-C30A-F6EF-1123F4C9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FBEB3B-B8F1-1A5F-DD8C-6D5793836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F23E69-4CF6-3059-A856-38B43477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32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55C7C4-0D21-1928-F1A4-A47523CC9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C915A9-80E2-1C7E-57D6-D84345B9E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788D19-9602-1F9A-CC85-E787B2626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1E7FF4-6776-83D6-0DA0-7E50D68F9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617F6F-B3D9-4636-F7B2-8B5D10A6C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7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DB63D-851B-D23F-6EA1-528376D2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CC4D53-0341-894E-5265-AEE2EE7E2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413983-A34B-8C12-2CCA-19F77B06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AD9782-4C8C-60CD-6589-87AB6D755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BB5C34-C7AF-699E-5964-381C8D4C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88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F63F8-7B91-137A-0D20-842FD6E2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475A43-BC21-8AE8-87CE-3F73096EE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2BD1E1-A8AF-70A9-87E2-99F06B448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5A45F-F006-98A1-2B7A-F19C650B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A0B8D9-F836-F87F-6C3B-E9B6EC59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82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46C58-EB18-6DAF-3FA2-5BE63CB8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7D8758-4DB9-76BA-9BC3-83FCB9E7B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8266CE-830A-F277-D95E-6125FB481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A28941-20EF-9634-659D-DFC37F24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095F24-7AE8-8CFA-1542-ECAE8B5C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0C6FFA-E0D1-648C-108E-9BF89B99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00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56933-E4D9-947D-E32C-14D88A9FC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B5435F-A0C2-680B-B87A-9C2A6A846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A85F94-FC87-64D5-FEEB-B63620340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A2D94C-DD4D-F818-DA0D-EAE05CEA1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ECA3AB-AC55-E3DD-2117-89467037D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8BBEE2-C342-DC36-26E5-A0486249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04A1AA7-764F-CC6D-70EA-64E721F57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3AEDBB-1B9F-F661-5EAB-FC86F38E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66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C4223-D15C-3828-143A-10A0024F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42B201-8A88-9A03-A217-7D5688CB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8C5870-1CA5-6A2F-3007-17604F083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D3910F-8856-2E9A-002B-EED320B6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48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E1A86AB-83BC-0D8D-8D43-0080607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9427FF0-9664-4B92-7232-6BF16E32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0800BA-4385-4A72-01C6-1078EAD5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20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A1CF-922B-4DDA-6F95-9CB97039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E3BA6C-7DC8-5FC3-65CD-1A62EB379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CB399B-4D50-1963-3249-3D894495C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59E918-624B-C116-5AFC-F2CD2C25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9B5721-F2F7-47AD-3DAB-4F7E6BC8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56809D-0783-CD11-ADD9-3D9E64CF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99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99856-599A-0FC0-2FFB-807B181C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C8F279-4073-EEC0-75AE-C75523233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073E90-4D7E-4A8F-FFD4-38BD4BE71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034DA2-79D2-E5C3-BAD1-786A3685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7659A5-AEFC-9065-B706-4CED8650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3F6A05-4ACC-0F8E-D654-57E87B2E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3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F38FC0-23D9-779A-ED01-251156AD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AC436A-B5A3-7663-8237-40516347A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BBE2AA-1680-1909-9025-55005280C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DD9D3-CD5D-384E-BF03-5BFDD5B63C6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597A7D-5B1A-425C-4FC4-4E3FB632B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789DFB-1A56-BE05-F7E7-64784CD63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96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CB50BD2-0082-C342-91B9-966657CFA8AA}"/>
              </a:ext>
            </a:extLst>
          </p:cNvPr>
          <p:cNvSpPr/>
          <p:nvPr/>
        </p:nvSpPr>
        <p:spPr>
          <a:xfrm>
            <a:off x="0" y="6321287"/>
            <a:ext cx="12192000" cy="53671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A90E2-5DB9-3740-9B4A-6C184016AEF9}"/>
              </a:ext>
            </a:extLst>
          </p:cNvPr>
          <p:cNvSpPr/>
          <p:nvPr/>
        </p:nvSpPr>
        <p:spPr>
          <a:xfrm>
            <a:off x="3048000" y="2998450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600" b="1" dirty="0">
                <a:solidFill>
                  <a:srgbClr val="FF993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ADO </a:t>
            </a:r>
            <a:r>
              <a:rPr lang="es-ES" sz="3600" b="1" dirty="0" err="1">
                <a:solidFill>
                  <a:srgbClr val="FF993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OncoTobee</a:t>
            </a:r>
            <a:br>
              <a:rPr lang="es-E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01.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Januar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2025 – 30. Juni 2025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C12489DF-F32E-B57E-C69D-F36402FD1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6712" y="2086441"/>
            <a:ext cx="3838575" cy="866775"/>
          </a:xfrm>
        </p:spPr>
      </p:pic>
    </p:spTree>
    <p:extLst>
      <p:ext uri="{BB962C8B-B14F-4D97-AF65-F5344CB8AC3E}">
        <p14:creationId xmlns:p14="http://schemas.microsoft.com/office/powerpoint/2010/main" val="612320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7C31AC2-148B-3ADC-6FA5-E135F5B0285A}"/>
              </a:ext>
            </a:extLst>
          </p:cNvPr>
          <p:cNvSpPr txBox="1"/>
          <p:nvPr/>
        </p:nvSpPr>
        <p:spPr>
          <a:xfrm>
            <a:off x="6245668" y="480366"/>
            <a:ext cx="573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- </a:t>
            </a:r>
            <a:r>
              <a:rPr lang="es-ES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Verteilung</a:t>
            </a:r>
            <a: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</a:t>
            </a:r>
            <a: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Tageszeiten</a:t>
            </a:r>
            <a:endParaRPr lang="es-E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82FE335-B83C-3C58-D958-6516C819C88A}"/>
              </a:ext>
            </a:extLst>
          </p:cNvPr>
          <p:cNvSpPr txBox="1"/>
          <p:nvPr/>
        </p:nvSpPr>
        <p:spPr>
          <a:xfrm>
            <a:off x="270915" y="493941"/>
            <a:ext cx="5479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Verweildauer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8561E8B-8851-A20E-2DFD-C9744380A39C}"/>
              </a:ext>
            </a:extLst>
          </p:cNvPr>
          <p:cNvSpPr txBox="1"/>
          <p:nvPr/>
        </p:nvSpPr>
        <p:spPr>
          <a:xfrm>
            <a:off x="327080" y="3121204"/>
            <a:ext cx="911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- </a:t>
            </a:r>
            <a:r>
              <a:rPr lang="de-DE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der Seitenaufrufe / Durchschnitt</a:t>
            </a:r>
            <a:endParaRPr lang="es-E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7DA9699-5E8C-7A29-81D0-8454DE68C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740C5E5-92BB-9E08-6FC7-0B4A4647B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19" y="1098459"/>
            <a:ext cx="5194063" cy="132139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A4B5FA-F55A-7BCF-CE61-E4A975A83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18" y="3695176"/>
            <a:ext cx="7773903" cy="189007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CA2177A-10F7-7DDF-840F-FBEE2BE35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963034"/>
            <a:ext cx="5738070" cy="14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2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7C31AC2-148B-3ADC-6FA5-E135F5B0285A}"/>
              </a:ext>
            </a:extLst>
          </p:cNvPr>
          <p:cNvSpPr txBox="1"/>
          <p:nvPr/>
        </p:nvSpPr>
        <p:spPr>
          <a:xfrm>
            <a:off x="612396" y="512739"/>
            <a:ext cx="785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Nutzer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01A96C-085F-9182-9E5F-F96C8AD6B380}"/>
              </a:ext>
            </a:extLst>
          </p:cNvPr>
          <p:cNvSpPr txBox="1"/>
          <p:nvPr/>
        </p:nvSpPr>
        <p:spPr>
          <a:xfrm>
            <a:off x="1080781" y="3712871"/>
            <a:ext cx="9268437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12.907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Nutzer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min 21s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Sitzungsdaueraverage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7,5 </a:t>
            </a:r>
            <a:r>
              <a:rPr lang="de-DE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 (Seitenaufrufe, Downloads, externe Links und interne Seitenaufrufe) pro Besuch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96.574 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nach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zurückkehrenden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Besuchen</a:t>
            </a:r>
            <a:endParaRPr lang="es-ES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BBC35F6-CC32-C86B-6906-9BD73B2F0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74524C1-68E8-E0C2-19C0-D20D12BC6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32196"/>
            <a:ext cx="12192000" cy="15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2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8281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de-DE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ausgelöster Aktionen von Login bis Logout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247C0E-1E3E-ED74-F951-CAB94585D705}"/>
              </a:ext>
            </a:extLst>
          </p:cNvPr>
          <p:cNvSpPr txBox="1"/>
          <p:nvPr/>
        </p:nvSpPr>
        <p:spPr>
          <a:xfrm>
            <a:off x="1251284" y="1919445"/>
            <a:ext cx="10619873" cy="879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</a:t>
            </a:r>
            <a:r>
              <a:rPr lang="es-ES" sz="1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 (Seitenaufrufe, Downloads, externe Links und interne Seitenaufrufe) pro Besuch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93</a:t>
            </a:r>
            <a:r>
              <a:rPr lang="es-E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8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max</a:t>
            </a:r>
            <a:r>
              <a:rPr lang="es-E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s-ES" sz="18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</a:t>
            </a:r>
            <a:r>
              <a:rPr lang="es-E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</a:t>
            </a:r>
            <a:r>
              <a:rPr lang="es-ES" sz="18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einem</a:t>
            </a:r>
            <a:r>
              <a:rPr lang="es-E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8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</a:t>
            </a:r>
            <a:endParaRPr lang="es-ES" sz="18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3F4F019-7298-B13D-D5DC-7881E9D87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06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278A9D5-0968-E56D-B1B9-B939B048D9C7}"/>
              </a:ext>
            </a:extLst>
          </p:cNvPr>
          <p:cNvGraphicFramePr/>
          <p:nvPr/>
        </p:nvGraphicFramePr>
        <p:xfrm>
          <a:off x="4290432" y="1925872"/>
          <a:ext cx="4823835" cy="325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4A228172-68F4-4945-B093-358EA3CB2095}"/>
              </a:ext>
            </a:extLst>
          </p:cNvPr>
          <p:cNvSpPr txBox="1"/>
          <p:nvPr/>
        </p:nvSpPr>
        <p:spPr>
          <a:xfrm>
            <a:off x="612396" y="512739"/>
            <a:ext cx="4102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Downloads</a:t>
            </a:r>
            <a:endParaRPr lang="es-ES" sz="2000" b="1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7DB90C57-D8A1-16E6-1517-3D80CEE13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FE7F73F-9A0E-DC80-F132-31C783E61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55" y="1277036"/>
            <a:ext cx="10688089" cy="43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85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278A9D5-0968-E56D-B1B9-B939B048D9C7}"/>
              </a:ext>
            </a:extLst>
          </p:cNvPr>
          <p:cNvGraphicFramePr/>
          <p:nvPr/>
        </p:nvGraphicFramePr>
        <p:xfrm>
          <a:off x="4290432" y="1925872"/>
          <a:ext cx="4823835" cy="325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4A228172-68F4-4945-B093-358EA3CB2095}"/>
              </a:ext>
            </a:extLst>
          </p:cNvPr>
          <p:cNvSpPr txBox="1"/>
          <p:nvPr/>
        </p:nvSpPr>
        <p:spPr>
          <a:xfrm>
            <a:off x="612396" y="512739"/>
            <a:ext cx="573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–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Einstiegslinks</a:t>
            </a:r>
            <a:endParaRPr lang="es-ES" sz="2000" b="1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92174702-6538-09F2-F87E-2877F4CDF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D0EB461-7ED3-BF81-02B2-BC99E9AE5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975" y="1297688"/>
            <a:ext cx="9882049" cy="42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95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278A9D5-0968-E56D-B1B9-B939B048D9C7}"/>
              </a:ext>
            </a:extLst>
          </p:cNvPr>
          <p:cNvGraphicFramePr/>
          <p:nvPr/>
        </p:nvGraphicFramePr>
        <p:xfrm>
          <a:off x="4290432" y="1925872"/>
          <a:ext cx="4823835" cy="325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4A228172-68F4-4945-B093-358EA3CB2095}"/>
              </a:ext>
            </a:extLst>
          </p:cNvPr>
          <p:cNvSpPr txBox="1"/>
          <p:nvPr/>
        </p:nvSpPr>
        <p:spPr>
          <a:xfrm>
            <a:off x="612395" y="512739"/>
            <a:ext cx="11403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–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externe Links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geöffnet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Outlinks</a:t>
            </a:r>
            <a:endParaRPr lang="es-ES" sz="2000" b="1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1D93679-1854-3CE6-4297-82A23EC92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D404817-BF18-93B4-BF61-1CDAB8FB0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814" y="1208076"/>
            <a:ext cx="10266372" cy="444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7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BCD2B66-E94E-D64C-8497-5C66543269A1}"/>
              </a:ext>
            </a:extLst>
          </p:cNvPr>
          <p:cNvSpPr txBox="1"/>
          <p:nvPr/>
        </p:nvSpPr>
        <p:spPr>
          <a:xfrm>
            <a:off x="611772" y="512739"/>
            <a:ext cx="6553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 App -</a:t>
            </a:r>
            <a:r>
              <a:rPr lang="es-ES" sz="2000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Downloads</a:t>
            </a:r>
            <a: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App Store / Google Play</a:t>
            </a:r>
            <a:endParaRPr lang="es-ES" sz="2000" b="1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1030" name="Picture 6" descr="iOS: Historia, resumen de todas las versiones de iOS ya lanzadas, rumores y  fecha de salida del iOS 17 - CERTIDEAL">
            <a:extLst>
              <a:ext uri="{FF2B5EF4-FFF2-40B4-BE49-F238E27FC236}">
                <a16:creationId xmlns:a16="http://schemas.microsoft.com/office/drawing/2014/main" id="{D067CE51-EDAA-3FB5-BF80-07AB9F286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302" y="4353089"/>
            <a:ext cx="1218366" cy="40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Google Play Works">
            <a:extLst>
              <a:ext uri="{FF2B5EF4-FFF2-40B4-BE49-F238E27FC236}">
                <a16:creationId xmlns:a16="http://schemas.microsoft.com/office/drawing/2014/main" id="{27517705-E0DD-B4A3-F0D5-7AABBD85E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025" y="5183835"/>
            <a:ext cx="1011475" cy="5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564657C-4F30-B492-FC49-4A9B36C11702}"/>
              </a:ext>
            </a:extLst>
          </p:cNvPr>
          <p:cNvSpPr txBox="1"/>
          <p:nvPr/>
        </p:nvSpPr>
        <p:spPr>
          <a:xfrm>
            <a:off x="10500668" y="4315172"/>
            <a:ext cx="20156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445</a:t>
            </a:r>
          </a:p>
          <a:p>
            <a:endParaRPr lang="es-ES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s-E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77</a:t>
            </a:r>
            <a:endParaRPr lang="en-GB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GB" dirty="0"/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278A9D5-0968-E56D-B1B9-B939B048D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4666368"/>
              </p:ext>
            </p:extLst>
          </p:nvPr>
        </p:nvGraphicFramePr>
        <p:xfrm>
          <a:off x="2759969" y="1521163"/>
          <a:ext cx="5738070" cy="405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uadroTexto 6">
            <a:extLst>
              <a:ext uri="{FF2B5EF4-FFF2-40B4-BE49-F238E27FC236}">
                <a16:creationId xmlns:a16="http://schemas.microsoft.com/office/drawing/2014/main" id="{15983CA4-7974-3510-759B-FCBD46FD0CCB}"/>
              </a:ext>
            </a:extLst>
          </p:cNvPr>
          <p:cNvSpPr txBox="1"/>
          <p:nvPr/>
        </p:nvSpPr>
        <p:spPr>
          <a:xfrm>
            <a:off x="9432031" y="81874"/>
            <a:ext cx="25256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GB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de-DE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App-Versionen: </a:t>
            </a:r>
            <a:br>
              <a:rPr lang="de-DE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Januar bis Juni 2025</a:t>
            </a:r>
          </a:p>
          <a:p>
            <a:endParaRPr lang="en-GB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iOS </a:t>
            </a:r>
            <a:r>
              <a:rPr lang="en-GB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2.0.0 – 2.1.6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Android </a:t>
            </a:r>
            <a:r>
              <a:rPr lang="en-GB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1.4.34 – 2.1.5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1D8B7C6-3099-9A7B-BC4E-05C89A21A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2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63768D-C7C3-7E39-1933-5A561B295B34}"/>
              </a:ext>
            </a:extLst>
          </p:cNvPr>
          <p:cNvSpPr txBox="1"/>
          <p:nvPr/>
        </p:nvSpPr>
        <p:spPr>
          <a:xfrm>
            <a:off x="611772" y="512739"/>
            <a:ext cx="970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 App / </a:t>
            </a:r>
            <a:r>
              <a:rPr lang="de-DE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ausgelöster Aktionen von Login bis Logout - Top 20</a:t>
            </a:r>
            <a:endParaRPr lang="es-ES" sz="2000" b="1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C3AA525-A417-D401-307D-ED283FD95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2F50AA3-6A45-F629-D41B-9144EAC76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428" y="1175676"/>
            <a:ext cx="8257143" cy="450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6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7C31AC2-148B-3ADC-6FA5-E135F5B0285A}"/>
              </a:ext>
            </a:extLst>
          </p:cNvPr>
          <p:cNvSpPr txBox="1"/>
          <p:nvPr/>
        </p:nvSpPr>
        <p:spPr>
          <a:xfrm>
            <a:off x="612396" y="512739"/>
            <a:ext cx="9358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 </a:t>
            </a:r>
            <a:r>
              <a:rPr lang="de-CH" sz="2000" b="1" kern="1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b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s-E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01A96C-085F-9182-9E5F-F96C8AD6B380}"/>
              </a:ext>
            </a:extLst>
          </p:cNvPr>
          <p:cNvSpPr txBox="1"/>
          <p:nvPr/>
        </p:nvSpPr>
        <p:spPr>
          <a:xfrm>
            <a:off x="718587" y="3301126"/>
            <a:ext cx="4628366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endParaRPr lang="es-ES" sz="1600" b="1" u="sng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1.607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5.215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min 10s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5766A45D-E6D0-D0E2-3C53-C93D6E155317}"/>
              </a:ext>
            </a:extLst>
          </p:cNvPr>
          <p:cNvSpPr txBox="1"/>
          <p:nvPr/>
        </p:nvSpPr>
        <p:spPr>
          <a:xfrm>
            <a:off x="5790195" y="4977272"/>
            <a:ext cx="5762106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 &amp; Mobile (Total)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14.329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70.277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min 12s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9C13239B-EEFD-559B-0F1A-482BD87C5A6C}"/>
              </a:ext>
            </a:extLst>
          </p:cNvPr>
          <p:cNvSpPr txBox="1"/>
          <p:nvPr/>
        </p:nvSpPr>
        <p:spPr>
          <a:xfrm>
            <a:off x="5790195" y="3270252"/>
            <a:ext cx="5226078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12.375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65.061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50s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9DD5553C-C3E9-5390-E827-E76D85384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43FD3A4-1625-1942-98BF-C6FB7EAFB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5362"/>
            <a:ext cx="12192000" cy="17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0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3263E76-BD8A-814E-A11A-9E609098168A}"/>
              </a:ext>
            </a:extLst>
          </p:cNvPr>
          <p:cNvSpPr/>
          <p:nvPr/>
        </p:nvSpPr>
        <p:spPr>
          <a:xfrm>
            <a:off x="6342045" y="1799596"/>
            <a:ext cx="5355216" cy="3503743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9E75186-386B-52A9-EC82-8AB559082B73}"/>
              </a:ext>
            </a:extLst>
          </p:cNvPr>
          <p:cNvSpPr/>
          <p:nvPr/>
        </p:nvSpPr>
        <p:spPr>
          <a:xfrm>
            <a:off x="494741" y="1780197"/>
            <a:ext cx="5355216" cy="3503743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03385" y="528129"/>
            <a:ext cx="1039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</a:t>
            </a:r>
            <a: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de-CH" sz="2000" b="1" kern="1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der Benutzer des entsprechenden Geräts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867374C-1CD5-3B32-02F0-41D678D54E62}"/>
              </a:ext>
            </a:extLst>
          </p:cNvPr>
          <p:cNvSpPr txBox="1"/>
          <p:nvPr/>
        </p:nvSpPr>
        <p:spPr>
          <a:xfrm>
            <a:off x="189041" y="1270758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Geräte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1E95082-5B37-0843-CD6E-0F4E19FA8861}"/>
              </a:ext>
            </a:extLst>
          </p:cNvPr>
          <p:cNvSpPr txBox="1"/>
          <p:nvPr/>
        </p:nvSpPr>
        <p:spPr>
          <a:xfrm>
            <a:off x="6274709" y="1270758"/>
            <a:ext cx="163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Betriebssystem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F4779F4-E508-F4DB-2B4C-9DEA7F7E0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F330542-41F6-AC0A-734C-3BB07EDDDE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3131391"/>
              </p:ext>
            </p:extLst>
          </p:nvPr>
        </p:nvGraphicFramePr>
        <p:xfrm>
          <a:off x="617769" y="1640090"/>
          <a:ext cx="4576182" cy="38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F59FD24C-731B-7375-5D92-87278AA2D4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825176"/>
              </p:ext>
            </p:extLst>
          </p:nvPr>
        </p:nvGraphicFramePr>
        <p:xfrm>
          <a:off x="7025543" y="1764485"/>
          <a:ext cx="4576182" cy="38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0578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3986555-1436-7276-956A-0D39D57BA5D5}"/>
              </a:ext>
            </a:extLst>
          </p:cNvPr>
          <p:cNvSpPr/>
          <p:nvPr/>
        </p:nvSpPr>
        <p:spPr>
          <a:xfrm>
            <a:off x="6342045" y="1799596"/>
            <a:ext cx="5355216" cy="3503743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703D580-7013-2B1E-45F1-6E561F457CC1}"/>
              </a:ext>
            </a:extLst>
          </p:cNvPr>
          <p:cNvSpPr/>
          <p:nvPr/>
        </p:nvSpPr>
        <p:spPr>
          <a:xfrm>
            <a:off x="494741" y="1780197"/>
            <a:ext cx="5355216" cy="3503743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1039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de-CH" sz="2000" b="1" kern="1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der Benutzer des entsprechenden Geräts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867374C-1CD5-3B32-02F0-41D678D54E62}"/>
              </a:ext>
            </a:extLst>
          </p:cNvPr>
          <p:cNvSpPr txBox="1"/>
          <p:nvPr/>
        </p:nvSpPr>
        <p:spPr>
          <a:xfrm>
            <a:off x="189041" y="1270758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Geräte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1E95082-5B37-0843-CD6E-0F4E19FA8861}"/>
              </a:ext>
            </a:extLst>
          </p:cNvPr>
          <p:cNvSpPr txBox="1"/>
          <p:nvPr/>
        </p:nvSpPr>
        <p:spPr>
          <a:xfrm>
            <a:off x="6274709" y="1270758"/>
            <a:ext cx="163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Betriebssystem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0BC59043-D18D-C3FC-C94E-34F2BBB58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C295F5A-B8F7-EC9D-137C-4498249BB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413094"/>
              </p:ext>
            </p:extLst>
          </p:nvPr>
        </p:nvGraphicFramePr>
        <p:xfrm>
          <a:off x="766140" y="1640089"/>
          <a:ext cx="4576182" cy="38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C2CC621C-849C-D36C-84DB-3FA8F8CD98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3491407"/>
              </p:ext>
            </p:extLst>
          </p:nvPr>
        </p:nvGraphicFramePr>
        <p:xfrm>
          <a:off x="6849679" y="1780198"/>
          <a:ext cx="4576182" cy="38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9610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C7C2E05-CEBD-1342-4F92-91CF7E664B52}"/>
              </a:ext>
            </a:extLst>
          </p:cNvPr>
          <p:cNvSpPr/>
          <p:nvPr/>
        </p:nvSpPr>
        <p:spPr>
          <a:xfrm>
            <a:off x="6342045" y="1799596"/>
            <a:ext cx="5355216" cy="3503743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0130C6E-A7ED-3A3A-84BB-B82B8D38C892}"/>
              </a:ext>
            </a:extLst>
          </p:cNvPr>
          <p:cNvSpPr/>
          <p:nvPr/>
        </p:nvSpPr>
        <p:spPr>
          <a:xfrm>
            <a:off x="494741" y="1780197"/>
            <a:ext cx="5355216" cy="3503743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1039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– </a:t>
            </a:r>
            <a:r>
              <a:rPr lang="de-CH" sz="2000" b="1" kern="1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der Benutzer des entsprechenden Geräts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867374C-1CD5-3B32-02F0-41D678D54E62}"/>
              </a:ext>
            </a:extLst>
          </p:cNvPr>
          <p:cNvSpPr txBox="1"/>
          <p:nvPr/>
        </p:nvSpPr>
        <p:spPr>
          <a:xfrm>
            <a:off x="198051" y="1270758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Geräte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1E95082-5B37-0843-CD6E-0F4E19FA8861}"/>
              </a:ext>
            </a:extLst>
          </p:cNvPr>
          <p:cNvSpPr txBox="1"/>
          <p:nvPr/>
        </p:nvSpPr>
        <p:spPr>
          <a:xfrm>
            <a:off x="6274709" y="1270758"/>
            <a:ext cx="163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Betriebssystem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1715590-1B1C-71A7-4496-5A7171F67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89CD040-5CEE-74A5-CEEC-ADFFEEA55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977321"/>
              </p:ext>
            </p:extLst>
          </p:nvPr>
        </p:nvGraphicFramePr>
        <p:xfrm>
          <a:off x="494739" y="1665519"/>
          <a:ext cx="4576182" cy="38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0D9CB68-FF21-C608-6AA9-D3F3C5F29F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1727963"/>
              </p:ext>
            </p:extLst>
          </p:nvPr>
        </p:nvGraphicFramePr>
        <p:xfrm>
          <a:off x="6849680" y="1665519"/>
          <a:ext cx="4576182" cy="38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3708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160756C-D8CB-BB16-FCBA-43B8E118E3FE}"/>
              </a:ext>
            </a:extLst>
          </p:cNvPr>
          <p:cNvSpPr/>
          <p:nvPr/>
        </p:nvSpPr>
        <p:spPr>
          <a:xfrm>
            <a:off x="2414928" y="1315777"/>
            <a:ext cx="7362143" cy="4226445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1042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</a:t>
            </a:r>
            <a:r>
              <a:rPr lang="es-ES" sz="2000" b="1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Nutzer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des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entsprechenden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Browsers 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73F97358-0039-3F0A-7733-1D7B622FF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0D3A566-8F3A-8FCD-AA6D-3753F82880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52384"/>
              </p:ext>
            </p:extLst>
          </p:nvPr>
        </p:nvGraphicFramePr>
        <p:xfrm>
          <a:off x="3322320" y="1315777"/>
          <a:ext cx="5547360" cy="4170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810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8281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</a:t>
            </a:r>
            <a:r>
              <a:rPr lang="es-ES" sz="2000" b="1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Aufrufe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einzelnen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4929346-F3F7-1A6C-E89A-48B4C3AA6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10C7BDC-5E33-BF79-7DB3-B3F997639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20" y="1111238"/>
            <a:ext cx="10404960" cy="463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8281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</a:t>
            </a:r>
            <a:r>
              <a:rPr lang="es-ES" sz="2000" b="1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Aufrufe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einzelnen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C4B618A-F8D8-0225-4D87-84F445B3F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AF69D42-A9CB-4AAC-F395-F6EB509AD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39" y="1189633"/>
            <a:ext cx="10631922" cy="44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0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8281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Aufrufe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einzelnen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24FE6B3-F845-B086-E8D7-79EFBCFC0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757FF95-0C92-1F86-5E78-57E86947C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232" y="1298986"/>
            <a:ext cx="9819535" cy="426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29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390</Words>
  <Application>Microsoft Office PowerPoint</Application>
  <PresentationFormat>Panorámica</PresentationFormat>
  <Paragraphs>79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Open Sans ExtraBold</vt:lpstr>
      <vt:lpstr>Open Sans Light</vt:lpstr>
      <vt:lpstr>Open Sans Semibold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Vahid Djamei</dc:creator>
  <cp:lastModifiedBy>Angela Künzler</cp:lastModifiedBy>
  <cp:revision>340</cp:revision>
  <dcterms:created xsi:type="dcterms:W3CDTF">2023-01-09T10:36:16Z</dcterms:created>
  <dcterms:modified xsi:type="dcterms:W3CDTF">2025-09-09T10:10:59Z</dcterms:modified>
</cp:coreProperties>
</file>